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99" r:id="rId3"/>
    <p:sldId id="418" r:id="rId4"/>
    <p:sldId id="417" r:id="rId5"/>
    <p:sldId id="416" r:id="rId6"/>
    <p:sldId id="415" r:id="rId7"/>
    <p:sldId id="414" r:id="rId8"/>
    <p:sldId id="413" r:id="rId9"/>
    <p:sldId id="412" r:id="rId10"/>
    <p:sldId id="411" r:id="rId11"/>
    <p:sldId id="410" r:id="rId12"/>
    <p:sldId id="409" r:id="rId13"/>
    <p:sldId id="4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44712B-0A74-8560-6930-6BE40FFCE2D9}" name="Joyce Dalgleish" initials="JD" userId="S::joyce.dalgleish@gov.scot::1725e69b-ae86-428b-8151-83e42eb70755" providerId="AD"/>
  <p188:author id="{548B726F-90D7-E04B-BB1B-1D626BEA53BF}" name="Alastair McAlpine" initials="AM" userId="S::alastair.mcalpine@gov.scot::89d833ea-2d4a-408b-850b-ff39c6f3e8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124"/>
    <a:srgbClr val="1B65AE"/>
    <a:srgbClr val="182F4F"/>
    <a:srgbClr val="269F96"/>
    <a:srgbClr val="FDD420"/>
    <a:srgbClr val="114C98"/>
    <a:srgbClr val="D3F5F3"/>
    <a:srgbClr val="BEF0EC"/>
    <a:srgbClr val="1A2E4F"/>
    <a:srgbClr val="405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26D10-C17C-63D4-A9B9-6D7EA7803909}" v="513" dt="2022-11-14T17:22:26.203"/>
    <p1510:client id="{2643BC09-C1AF-492A-B4F9-700813288E4F}" v="1" dt="2022-11-11T16:05:29.915"/>
    <p1510:client id="{376FDA03-881D-9115-F6F0-A9F981541272}" v="43" dt="2022-11-21T16:00:25.315"/>
    <p1510:client id="{3ACBAE06-7CB7-4DB5-A401-47BD1A8F7DA0}" v="552" dt="2022-11-22T11:56:29.761"/>
    <p1510:client id="{411408C3-964E-5F8D-5EE3-EFA85C2D8821}" v="7" dt="2022-11-22T15:18:14.568"/>
    <p1510:client id="{56FC611C-AFFD-EAEA-7D47-A803A496A3B8}" v="349" dt="2022-11-18T15:27:16.344"/>
    <p1510:client id="{791A2A92-44A8-FD0B-1D60-31AEC98081C8}" v="19" dt="2022-11-15T12:14:03.669"/>
    <p1510:client id="{80BD7D83-B00D-8CA2-4D11-FB9B30438984}" v="22" dt="2022-11-22T16:42:10.203"/>
    <p1510:client id="{A1320DF0-F6FB-919A-DE51-8200EAE810F8}" v="125" dt="2022-11-16T10:04:17.462"/>
    <p1510:client id="{C328A485-1458-5CAC-7DE3-7F8873C67E48}" v="1" dt="2022-11-18T12:28:40.406"/>
    <p1510:client id="{DEF7D1E0-DC79-B050-9048-FAF6A5DD7878}" v="199" dt="2022-11-22T16:38:27.805"/>
    <p1510:client id="{EC4FC47B-9847-225F-59B0-4D056D5F4421}" v="245" dt="2022-11-17T15:14:48.041"/>
    <p1510:client id="{EDBA968A-1516-3608-5350-C62A4039D1F2}" v="326" dt="2022-11-18T14:25:54.284"/>
    <p1510:client id="{FDC10362-7806-F59D-E4D4-6C9D3C9EC3E5}" v="229" dt="2022-11-18T13:03:55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70" autoAdjust="0"/>
  </p:normalViewPr>
  <p:slideViewPr>
    <p:cSldViewPr snapToGrid="0">
      <p:cViewPr varScale="1">
        <p:scale>
          <a:sx n="88" d="100"/>
          <a:sy n="88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Byers" userId="S::alice.byers@gov.scot::6f3496d8-2cb2-4ed9-b89e-014056c3214c" providerId="AD" clId="Web-{411408C3-964E-5F8D-5EE3-EFA85C2D8821}"/>
    <pc:docChg chg="addSld delSld modSld">
      <pc:chgData name="Alice Byers" userId="S::alice.byers@gov.scot::6f3496d8-2cb2-4ed9-b89e-014056c3214c" providerId="AD" clId="Web-{411408C3-964E-5F8D-5EE3-EFA85C2D8821}" dt="2022-11-22T15:18:14.568" v="4"/>
      <pc:docMkLst>
        <pc:docMk/>
      </pc:docMkLst>
      <pc:sldChg chg="del">
        <pc:chgData name="Alice Byers" userId="S::alice.byers@gov.scot::6f3496d8-2cb2-4ed9-b89e-014056c3214c" providerId="AD" clId="Web-{411408C3-964E-5F8D-5EE3-EFA85C2D8821}" dt="2022-11-22T15:18:14.568" v="4"/>
        <pc:sldMkLst>
          <pc:docMk/>
          <pc:sldMk cId="4276596463" sldId="398"/>
        </pc:sldMkLst>
      </pc:sldChg>
      <pc:sldChg chg="modSp">
        <pc:chgData name="Alice Byers" userId="S::alice.byers@gov.scot::6f3496d8-2cb2-4ed9-b89e-014056c3214c" providerId="AD" clId="Web-{411408C3-964E-5F8D-5EE3-EFA85C2D8821}" dt="2022-11-22T15:17:58.332" v="3" actId="20577"/>
        <pc:sldMkLst>
          <pc:docMk/>
          <pc:sldMk cId="101811792" sldId="399"/>
        </pc:sldMkLst>
        <pc:spChg chg="mod">
          <ac:chgData name="Alice Byers" userId="S::alice.byers@gov.scot::6f3496d8-2cb2-4ed9-b89e-014056c3214c" providerId="AD" clId="Web-{411408C3-964E-5F8D-5EE3-EFA85C2D8821}" dt="2022-11-22T15:17:58.332" v="3" actId="20577"/>
          <ac:spMkLst>
            <pc:docMk/>
            <pc:sldMk cId="101811792" sldId="399"/>
            <ac:spMk id="14" creationId="{00000000-0000-0000-0000-000000000000}"/>
          </ac:spMkLst>
        </pc:spChg>
      </pc:sldChg>
      <pc:sldChg chg="add replId">
        <pc:chgData name="Alice Byers" userId="S::alice.byers@gov.scot::6f3496d8-2cb2-4ed9-b89e-014056c3214c" providerId="AD" clId="Web-{411408C3-964E-5F8D-5EE3-EFA85C2D8821}" dt="2022-11-22T15:17:44.894" v="0"/>
        <pc:sldMkLst>
          <pc:docMk/>
          <pc:sldMk cId="982959196" sldId="407"/>
        </pc:sldMkLst>
      </pc:sldChg>
    </pc:docChg>
  </pc:docChgLst>
  <pc:docChgLst>
    <pc:chgData name="Lee Dunn" userId="S::lee.dunn@gov.scot::a0baf44b-f4f1-4705-8dfe-27c283b391d7" providerId="AD" clId="Web-{3ACBAE06-7CB7-4DB5-A401-47BD1A8F7DA0}"/>
    <pc:docChg chg="modSld">
      <pc:chgData name="Lee Dunn" userId="S::lee.dunn@gov.scot::a0baf44b-f4f1-4705-8dfe-27c283b391d7" providerId="AD" clId="Web-{3ACBAE06-7CB7-4DB5-A401-47BD1A8F7DA0}" dt="2022-11-22T11:56:29.323" v="283" actId="20577"/>
      <pc:docMkLst>
        <pc:docMk/>
      </pc:docMkLst>
      <pc:sldChg chg="modSp">
        <pc:chgData name="Lee Dunn" userId="S::lee.dunn@gov.scot::a0baf44b-f4f1-4705-8dfe-27c283b391d7" providerId="AD" clId="Web-{3ACBAE06-7CB7-4DB5-A401-47BD1A8F7DA0}" dt="2022-11-22T11:56:29.323" v="283" actId="20577"/>
        <pc:sldMkLst>
          <pc:docMk/>
          <pc:sldMk cId="921152173" sldId="322"/>
        </pc:sldMkLst>
        <pc:spChg chg="mod">
          <ac:chgData name="Lee Dunn" userId="S::lee.dunn@gov.scot::a0baf44b-f4f1-4705-8dfe-27c283b391d7" providerId="AD" clId="Web-{3ACBAE06-7CB7-4DB5-A401-47BD1A8F7DA0}" dt="2022-11-22T11:56:29.323" v="283" actId="20577"/>
          <ac:spMkLst>
            <pc:docMk/>
            <pc:sldMk cId="921152173" sldId="322"/>
            <ac:spMk id="7" creationId="{00000000-0000-0000-0000-000000000000}"/>
          </ac:spMkLst>
        </pc:spChg>
      </pc:sldChg>
    </pc:docChg>
  </pc:docChgLst>
  <pc:docChgLst>
    <pc:chgData name="Gerard Scullion" userId="S::gerard.scullion@gov.scot::50d40f0b-bde2-4a88-b4f6-ac9d82b01a68" providerId="AD" clId="Web-{A1320DF0-F6FB-919A-DE51-8200EAE810F8}"/>
    <pc:docChg chg="modSld">
      <pc:chgData name="Gerard Scullion" userId="S::gerard.scullion@gov.scot::50d40f0b-bde2-4a88-b4f6-ac9d82b01a68" providerId="AD" clId="Web-{A1320DF0-F6FB-919A-DE51-8200EAE810F8}" dt="2022-11-16T10:04:17.462" v="61" actId="20577"/>
      <pc:docMkLst>
        <pc:docMk/>
      </pc:docMkLst>
      <pc:sldChg chg="modSp">
        <pc:chgData name="Gerard Scullion" userId="S::gerard.scullion@gov.scot::50d40f0b-bde2-4a88-b4f6-ac9d82b01a68" providerId="AD" clId="Web-{A1320DF0-F6FB-919A-DE51-8200EAE810F8}" dt="2022-11-16T10:04:17.462" v="61" actId="20577"/>
        <pc:sldMkLst>
          <pc:docMk/>
          <pc:sldMk cId="3347452798" sldId="298"/>
        </pc:sldMkLst>
        <pc:spChg chg="mod">
          <ac:chgData name="Gerard Scullion" userId="S::gerard.scullion@gov.scot::50d40f0b-bde2-4a88-b4f6-ac9d82b01a68" providerId="AD" clId="Web-{A1320DF0-F6FB-919A-DE51-8200EAE810F8}" dt="2022-11-16T10:04:17.462" v="61" actId="20577"/>
          <ac:spMkLst>
            <pc:docMk/>
            <pc:sldMk cId="3347452798" sldId="298"/>
            <ac:spMk id="7" creationId="{00000000-0000-0000-0000-000000000000}"/>
          </ac:spMkLst>
        </pc:spChg>
      </pc:sldChg>
      <pc:sldChg chg="modSp">
        <pc:chgData name="Gerard Scullion" userId="S::gerard.scullion@gov.scot::50d40f0b-bde2-4a88-b4f6-ac9d82b01a68" providerId="AD" clId="Web-{A1320DF0-F6FB-919A-DE51-8200EAE810F8}" dt="2022-11-16T09:03:06.338" v="0"/>
        <pc:sldMkLst>
          <pc:docMk/>
          <pc:sldMk cId="2341363879" sldId="309"/>
        </pc:sldMkLst>
        <pc:graphicFrameChg chg="ord">
          <ac:chgData name="Gerard Scullion" userId="S::gerard.scullion@gov.scot::50d40f0b-bde2-4a88-b4f6-ac9d82b01a68" providerId="AD" clId="Web-{A1320DF0-F6FB-919A-DE51-8200EAE810F8}" dt="2022-11-16T09:03:06.338" v="0"/>
          <ac:graphicFrameMkLst>
            <pc:docMk/>
            <pc:sldMk cId="2341363879" sldId="309"/>
            <ac:graphicFrameMk id="2" creationId="{43F64E3D-7C82-05BC-16B0-F2DE49CB0BBC}"/>
          </ac:graphicFrameMkLst>
        </pc:graphicFrameChg>
      </pc:sldChg>
    </pc:docChg>
  </pc:docChgLst>
  <pc:docChgLst>
    <pc:chgData name="Gerard Scullion" userId="S::gerard.scullion@gov.scot::50d40f0b-bde2-4a88-b4f6-ac9d82b01a68" providerId="AD" clId="Web-{EDBA968A-1516-3608-5350-C62A4039D1F2}"/>
    <pc:docChg chg="addSld delSld modSld">
      <pc:chgData name="Gerard Scullion" userId="S::gerard.scullion@gov.scot::50d40f0b-bde2-4a88-b4f6-ac9d82b01a68" providerId="AD" clId="Web-{EDBA968A-1516-3608-5350-C62A4039D1F2}" dt="2022-11-18T14:25:53.691" v="424" actId="20577"/>
      <pc:docMkLst>
        <pc:docMk/>
      </pc:docMkLst>
      <pc:sldChg chg="modSp">
        <pc:chgData name="Gerard Scullion" userId="S::gerard.scullion@gov.scot::50d40f0b-bde2-4a88-b4f6-ac9d82b01a68" providerId="AD" clId="Web-{EDBA968A-1516-3608-5350-C62A4039D1F2}" dt="2022-11-18T14:15:28.075" v="411" actId="20577"/>
        <pc:sldMkLst>
          <pc:docMk/>
          <pc:sldMk cId="2926514056" sldId="337"/>
        </pc:sldMkLst>
        <pc:spChg chg="mod">
          <ac:chgData name="Gerard Scullion" userId="S::gerard.scullion@gov.scot::50d40f0b-bde2-4a88-b4f6-ac9d82b01a68" providerId="AD" clId="Web-{EDBA968A-1516-3608-5350-C62A4039D1F2}" dt="2022-11-18T14:15:28.075" v="411" actId="20577"/>
          <ac:spMkLst>
            <pc:docMk/>
            <pc:sldMk cId="2926514056" sldId="337"/>
            <ac:spMk id="6" creationId="{5E845672-CA5F-6F3A-B8C9-6340D9643D3D}"/>
          </ac:spMkLst>
        </pc:spChg>
      </pc:sldChg>
      <pc:sldChg chg="modSp modCm">
        <pc:chgData name="Gerard Scullion" userId="S::gerard.scullion@gov.scot::50d40f0b-bde2-4a88-b4f6-ac9d82b01a68" providerId="AD" clId="Web-{EDBA968A-1516-3608-5350-C62A4039D1F2}" dt="2022-11-18T14:03:58.379" v="365" actId="1076"/>
        <pc:sldMkLst>
          <pc:docMk/>
          <pc:sldMk cId="264889282" sldId="389"/>
        </pc:sldMkLst>
        <pc:spChg chg="mod">
          <ac:chgData name="Gerard Scullion" userId="S::gerard.scullion@gov.scot::50d40f0b-bde2-4a88-b4f6-ac9d82b01a68" providerId="AD" clId="Web-{EDBA968A-1516-3608-5350-C62A4039D1F2}" dt="2022-11-18T14:03:58.379" v="365" actId="1076"/>
          <ac:spMkLst>
            <pc:docMk/>
            <pc:sldMk cId="264889282" sldId="389"/>
            <ac:spMk id="6" creationId="{081B90DF-B146-F7F4-E7D2-AF766E6347A9}"/>
          </ac:spMkLst>
        </pc:spChg>
      </pc:sldChg>
      <pc:sldChg chg="modSp">
        <pc:chgData name="Gerard Scullion" userId="S::gerard.scullion@gov.scot::50d40f0b-bde2-4a88-b4f6-ac9d82b01a68" providerId="AD" clId="Web-{EDBA968A-1516-3608-5350-C62A4039D1F2}" dt="2022-11-18T14:04:59.506" v="386" actId="20577"/>
        <pc:sldMkLst>
          <pc:docMk/>
          <pc:sldMk cId="2775027409" sldId="391"/>
        </pc:sldMkLst>
        <pc:spChg chg="mod">
          <ac:chgData name="Gerard Scullion" userId="S::gerard.scullion@gov.scot::50d40f0b-bde2-4a88-b4f6-ac9d82b01a68" providerId="AD" clId="Web-{EDBA968A-1516-3608-5350-C62A4039D1F2}" dt="2022-11-18T14:04:59.506" v="386" actId="20577"/>
          <ac:spMkLst>
            <pc:docMk/>
            <pc:sldMk cId="2775027409" sldId="391"/>
            <ac:spMk id="7" creationId="{0A8829C4-E63D-9EEF-F05F-1AFEA64D45B7}"/>
          </ac:spMkLst>
        </pc:spChg>
      </pc:sldChg>
      <pc:sldChg chg="modNotes">
        <pc:chgData name="Gerard Scullion" userId="S::gerard.scullion@gov.scot::50d40f0b-bde2-4a88-b4f6-ac9d82b01a68" providerId="AD" clId="Web-{EDBA968A-1516-3608-5350-C62A4039D1F2}" dt="2022-11-18T09:57:14.519" v="32"/>
        <pc:sldMkLst>
          <pc:docMk/>
          <pc:sldMk cId="1405017916" sldId="395"/>
        </pc:sldMkLst>
      </pc:sldChg>
      <pc:sldChg chg="modSp">
        <pc:chgData name="Gerard Scullion" userId="S::gerard.scullion@gov.scot::50d40f0b-bde2-4a88-b4f6-ac9d82b01a68" providerId="AD" clId="Web-{EDBA968A-1516-3608-5350-C62A4039D1F2}" dt="2022-11-18T14:12:22.303" v="390" actId="1076"/>
        <pc:sldMkLst>
          <pc:docMk/>
          <pc:sldMk cId="1367045911" sldId="396"/>
        </pc:sldMkLst>
        <pc:spChg chg="mod">
          <ac:chgData name="Gerard Scullion" userId="S::gerard.scullion@gov.scot::50d40f0b-bde2-4a88-b4f6-ac9d82b01a68" providerId="AD" clId="Web-{EDBA968A-1516-3608-5350-C62A4039D1F2}" dt="2022-11-18T14:12:22.303" v="390" actId="1076"/>
          <ac:spMkLst>
            <pc:docMk/>
            <pc:sldMk cId="1367045911" sldId="396"/>
            <ac:spMk id="7" creationId="{00000000-0000-0000-0000-000000000000}"/>
          </ac:spMkLst>
        </pc:spChg>
      </pc:sldChg>
      <pc:sldChg chg="modSp modNotes">
        <pc:chgData name="Gerard Scullion" userId="S::gerard.scullion@gov.scot::50d40f0b-bde2-4a88-b4f6-ac9d82b01a68" providerId="AD" clId="Web-{EDBA968A-1516-3608-5350-C62A4039D1F2}" dt="2022-11-18T14:25:53.691" v="424" actId="20577"/>
        <pc:sldMkLst>
          <pc:docMk/>
          <pc:sldMk cId="3235850883" sldId="401"/>
        </pc:sldMkLst>
        <pc:spChg chg="mod">
          <ac:chgData name="Gerard Scullion" userId="S::gerard.scullion@gov.scot::50d40f0b-bde2-4a88-b4f6-ac9d82b01a68" providerId="AD" clId="Web-{EDBA968A-1516-3608-5350-C62A4039D1F2}" dt="2022-11-18T14:25:53.691" v="424" actId="20577"/>
          <ac:spMkLst>
            <pc:docMk/>
            <pc:sldMk cId="3235850883" sldId="401"/>
            <ac:spMk id="3" creationId="{00000000-0000-0000-0000-000000000000}"/>
          </ac:spMkLst>
        </pc:spChg>
      </pc:sldChg>
      <pc:sldChg chg="modSp add del replId modNotes">
        <pc:chgData name="Gerard Scullion" userId="S::gerard.scullion@gov.scot::50d40f0b-bde2-4a88-b4f6-ac9d82b01a68" providerId="AD" clId="Web-{EDBA968A-1516-3608-5350-C62A4039D1F2}" dt="2022-11-18T14:17:10.188" v="412"/>
        <pc:sldMkLst>
          <pc:docMk/>
          <pc:sldMk cId="2758533287" sldId="402"/>
        </pc:sldMkLst>
        <pc:spChg chg="mod">
          <ac:chgData name="Gerard Scullion" userId="S::gerard.scullion@gov.scot::50d40f0b-bde2-4a88-b4f6-ac9d82b01a68" providerId="AD" clId="Web-{EDBA968A-1516-3608-5350-C62A4039D1F2}" dt="2022-11-18T10:51:52.146" v="86" actId="1076"/>
          <ac:spMkLst>
            <pc:docMk/>
            <pc:sldMk cId="2758533287" sldId="402"/>
            <ac:spMk id="5" creationId="{114FF215-5EC4-F342-3F1F-E99D66D0740C}"/>
          </ac:spMkLst>
        </pc:spChg>
      </pc:sldChg>
      <pc:sldChg chg="modSp add del replId">
        <pc:chgData name="Gerard Scullion" userId="S::gerard.scullion@gov.scot::50d40f0b-bde2-4a88-b4f6-ac9d82b01a68" providerId="AD" clId="Web-{EDBA968A-1516-3608-5350-C62A4039D1F2}" dt="2022-11-18T14:17:13.547" v="413"/>
        <pc:sldMkLst>
          <pc:docMk/>
          <pc:sldMk cId="2777817925" sldId="403"/>
        </pc:sldMkLst>
        <pc:spChg chg="mod">
          <ac:chgData name="Gerard Scullion" userId="S::gerard.scullion@gov.scot::50d40f0b-bde2-4a88-b4f6-ac9d82b01a68" providerId="AD" clId="Web-{EDBA968A-1516-3608-5350-C62A4039D1F2}" dt="2022-11-18T10:51:47.349" v="85" actId="1076"/>
          <ac:spMkLst>
            <pc:docMk/>
            <pc:sldMk cId="2777817925" sldId="403"/>
            <ac:spMk id="5" creationId="{114FF215-5EC4-F342-3F1F-E99D66D0740C}"/>
          </ac:spMkLst>
        </pc:spChg>
      </pc:sldChg>
      <pc:sldChg chg="modSp add del replId">
        <pc:chgData name="Gerard Scullion" userId="S::gerard.scullion@gov.scot::50d40f0b-bde2-4a88-b4f6-ac9d82b01a68" providerId="AD" clId="Web-{EDBA968A-1516-3608-5350-C62A4039D1F2}" dt="2022-11-18T14:17:15.532" v="414"/>
        <pc:sldMkLst>
          <pc:docMk/>
          <pc:sldMk cId="3791098464" sldId="404"/>
        </pc:sldMkLst>
        <pc:spChg chg="mod">
          <ac:chgData name="Gerard Scullion" userId="S::gerard.scullion@gov.scot::50d40f0b-bde2-4a88-b4f6-ac9d82b01a68" providerId="AD" clId="Web-{EDBA968A-1516-3608-5350-C62A4039D1F2}" dt="2022-11-18T10:53:09.757" v="107" actId="1076"/>
          <ac:spMkLst>
            <pc:docMk/>
            <pc:sldMk cId="3791098464" sldId="404"/>
            <ac:spMk id="5" creationId="{114FF215-5EC4-F342-3F1F-E99D66D0740C}"/>
          </ac:spMkLst>
        </pc:spChg>
      </pc:sldChg>
      <pc:sldChg chg="modSp add replId modNotes">
        <pc:chgData name="Gerard Scullion" userId="S::gerard.scullion@gov.scot::50d40f0b-bde2-4a88-b4f6-ac9d82b01a68" providerId="AD" clId="Web-{EDBA968A-1516-3608-5350-C62A4039D1F2}" dt="2022-11-18T11:14:33.820" v="345"/>
        <pc:sldMkLst>
          <pc:docMk/>
          <pc:sldMk cId="3182917487" sldId="405"/>
        </pc:sldMkLst>
        <pc:spChg chg="mod">
          <ac:chgData name="Gerard Scullion" userId="S::gerard.scullion@gov.scot::50d40f0b-bde2-4a88-b4f6-ac9d82b01a68" providerId="AD" clId="Web-{EDBA968A-1516-3608-5350-C62A4039D1F2}" dt="2022-11-18T10:59:26.282" v="127" actId="20577"/>
          <ac:spMkLst>
            <pc:docMk/>
            <pc:sldMk cId="3182917487" sldId="405"/>
            <ac:spMk id="5" creationId="{114FF215-5EC4-F342-3F1F-E99D66D0740C}"/>
          </ac:spMkLst>
        </pc:spChg>
      </pc:sldChg>
      <pc:sldChg chg="modSp add replId">
        <pc:chgData name="Gerard Scullion" userId="S::gerard.scullion@gov.scot::50d40f0b-bde2-4a88-b4f6-ac9d82b01a68" providerId="AD" clId="Web-{EDBA968A-1516-3608-5350-C62A4039D1F2}" dt="2022-11-18T11:02:37.646" v="142" actId="20577"/>
        <pc:sldMkLst>
          <pc:docMk/>
          <pc:sldMk cId="1082029203" sldId="406"/>
        </pc:sldMkLst>
        <pc:spChg chg="mod">
          <ac:chgData name="Gerard Scullion" userId="S::gerard.scullion@gov.scot::50d40f0b-bde2-4a88-b4f6-ac9d82b01a68" providerId="AD" clId="Web-{EDBA968A-1516-3608-5350-C62A4039D1F2}" dt="2022-11-18T11:02:37.646" v="142" actId="20577"/>
          <ac:spMkLst>
            <pc:docMk/>
            <pc:sldMk cId="1082029203" sldId="406"/>
            <ac:spMk id="5" creationId="{114FF215-5EC4-F342-3F1F-E99D66D0740C}"/>
          </ac:spMkLst>
        </pc:spChg>
      </pc:sldChg>
      <pc:sldChg chg="modSp add replId">
        <pc:chgData name="Gerard Scullion" userId="S::gerard.scullion@gov.scot::50d40f0b-bde2-4a88-b4f6-ac9d82b01a68" providerId="AD" clId="Web-{EDBA968A-1516-3608-5350-C62A4039D1F2}" dt="2022-11-18T11:24:11.569" v="348" actId="20577"/>
        <pc:sldMkLst>
          <pc:docMk/>
          <pc:sldMk cId="1980221121" sldId="407"/>
        </pc:sldMkLst>
        <pc:spChg chg="mod">
          <ac:chgData name="Gerard Scullion" userId="S::gerard.scullion@gov.scot::50d40f0b-bde2-4a88-b4f6-ac9d82b01a68" providerId="AD" clId="Web-{EDBA968A-1516-3608-5350-C62A4039D1F2}" dt="2022-11-18T11:24:11.569" v="348" actId="20577"/>
          <ac:spMkLst>
            <pc:docMk/>
            <pc:sldMk cId="1980221121" sldId="407"/>
            <ac:spMk id="5" creationId="{114FF215-5EC4-F342-3F1F-E99D66D0740C}"/>
          </ac:spMkLst>
        </pc:spChg>
      </pc:sldChg>
    </pc:docChg>
  </pc:docChgLst>
  <pc:docChgLst>
    <pc:chgData name="Gerard Scullion" userId="S::gerard.scullion@gov.scot::50d40f0b-bde2-4a88-b4f6-ac9d82b01a68" providerId="AD" clId="Web-{EC4FC47B-9847-225F-59B0-4D056D5F4421}"/>
    <pc:docChg chg="addSld delSld modSld">
      <pc:chgData name="Gerard Scullion" userId="S::gerard.scullion@gov.scot::50d40f0b-bde2-4a88-b4f6-ac9d82b01a68" providerId="AD" clId="Web-{EC4FC47B-9847-225F-59B0-4D056D5F4421}" dt="2022-11-17T15:14:48.041" v="300" actId="20577"/>
      <pc:docMkLst>
        <pc:docMk/>
      </pc:docMkLst>
      <pc:sldChg chg="modNotes">
        <pc:chgData name="Gerard Scullion" userId="S::gerard.scullion@gov.scot::50d40f0b-bde2-4a88-b4f6-ac9d82b01a68" providerId="AD" clId="Web-{EC4FC47B-9847-225F-59B0-4D056D5F4421}" dt="2022-11-17T15:04:21.635" v="161"/>
        <pc:sldMkLst>
          <pc:docMk/>
          <pc:sldMk cId="264889282" sldId="389"/>
        </pc:sldMkLst>
      </pc:sldChg>
      <pc:sldChg chg="new del">
        <pc:chgData name="Gerard Scullion" userId="S::gerard.scullion@gov.scot::50d40f0b-bde2-4a88-b4f6-ac9d82b01a68" providerId="AD" clId="Web-{EC4FC47B-9847-225F-59B0-4D056D5F4421}" dt="2022-11-17T15:07:38.343" v="163"/>
        <pc:sldMkLst>
          <pc:docMk/>
          <pc:sldMk cId="2383928640" sldId="401"/>
        </pc:sldMkLst>
      </pc:sldChg>
      <pc:sldChg chg="delSp modSp add replId">
        <pc:chgData name="Gerard Scullion" userId="S::gerard.scullion@gov.scot::50d40f0b-bde2-4a88-b4f6-ac9d82b01a68" providerId="AD" clId="Web-{EC4FC47B-9847-225F-59B0-4D056D5F4421}" dt="2022-11-17T15:14:48.041" v="300" actId="20577"/>
        <pc:sldMkLst>
          <pc:docMk/>
          <pc:sldMk cId="3235850883" sldId="401"/>
        </pc:sldMkLst>
        <pc:spChg chg="mod">
          <ac:chgData name="Gerard Scullion" userId="S::gerard.scullion@gov.scot::50d40f0b-bde2-4a88-b4f6-ac9d82b01a68" providerId="AD" clId="Web-{EC4FC47B-9847-225F-59B0-4D056D5F4421}" dt="2022-11-17T15:08:30.031" v="182" actId="20577"/>
          <ac:spMkLst>
            <pc:docMk/>
            <pc:sldMk cId="3235850883" sldId="401"/>
            <ac:spMk id="3" creationId="{00000000-0000-0000-0000-000000000000}"/>
          </ac:spMkLst>
        </pc:spChg>
        <pc:spChg chg="mod">
          <ac:chgData name="Gerard Scullion" userId="S::gerard.scullion@gov.scot::50d40f0b-bde2-4a88-b4f6-ac9d82b01a68" providerId="AD" clId="Web-{EC4FC47B-9847-225F-59B0-4D056D5F4421}" dt="2022-11-17T15:14:48.041" v="300" actId="20577"/>
          <ac:spMkLst>
            <pc:docMk/>
            <pc:sldMk cId="3235850883" sldId="401"/>
            <ac:spMk id="7" creationId="{E70CB722-810E-FFFC-7025-ED4E6CCB029C}"/>
          </ac:spMkLst>
        </pc:spChg>
        <pc:picChg chg="del">
          <ac:chgData name="Gerard Scullion" userId="S::gerard.scullion@gov.scot::50d40f0b-bde2-4a88-b4f6-ac9d82b01a68" providerId="AD" clId="Web-{EC4FC47B-9847-225F-59B0-4D056D5F4421}" dt="2022-11-17T15:11:44.567" v="258"/>
          <ac:picMkLst>
            <pc:docMk/>
            <pc:sldMk cId="3235850883" sldId="401"/>
            <ac:picMk id="9" creationId="{902834C3-AE22-43AE-FAD2-5A458B35B583}"/>
          </ac:picMkLst>
        </pc:picChg>
      </pc:sldChg>
    </pc:docChg>
  </pc:docChgLst>
  <pc:docChgLst>
    <pc:chgData name="Joyce Dalgleish" userId="S::joyce.dalgleish@gov.scot::1725e69b-ae86-428b-8151-83e42eb70755" providerId="AD" clId="Web-{FDC10362-7806-F59D-E4D4-6C9D3C9EC3E5}"/>
    <pc:docChg chg="mod addSld delSld modSld">
      <pc:chgData name="Joyce Dalgleish" userId="S::joyce.dalgleish@gov.scot::1725e69b-ae86-428b-8151-83e42eb70755" providerId="AD" clId="Web-{FDC10362-7806-F59D-E4D4-6C9D3C9EC3E5}" dt="2022-11-18T13:03:55.088" v="138" actId="20577"/>
      <pc:docMkLst>
        <pc:docMk/>
      </pc:docMkLst>
      <pc:sldChg chg="addCm">
        <pc:chgData name="Joyce Dalgleish" userId="S::joyce.dalgleish@gov.scot::1725e69b-ae86-428b-8151-83e42eb70755" providerId="AD" clId="Web-{FDC10362-7806-F59D-E4D4-6C9D3C9EC3E5}" dt="2022-11-18T12:22:35.734" v="25"/>
        <pc:sldMkLst>
          <pc:docMk/>
          <pc:sldMk cId="2103618595" sldId="336"/>
        </pc:sldMkLst>
      </pc:sldChg>
      <pc:sldChg chg="del addCm">
        <pc:chgData name="Joyce Dalgleish" userId="S::joyce.dalgleish@gov.scot::1725e69b-ae86-428b-8151-83e42eb70755" providerId="AD" clId="Web-{FDC10362-7806-F59D-E4D4-6C9D3C9EC3E5}" dt="2022-11-18T13:02:05.475" v="92"/>
        <pc:sldMkLst>
          <pc:docMk/>
          <pc:sldMk cId="1265693381" sldId="349"/>
        </pc:sldMkLst>
      </pc:sldChg>
      <pc:sldChg chg="addSp delSp modSp addCm modCm">
        <pc:chgData name="Joyce Dalgleish" userId="S::joyce.dalgleish@gov.scot::1725e69b-ae86-428b-8151-83e42eb70755" providerId="AD" clId="Web-{FDC10362-7806-F59D-E4D4-6C9D3C9EC3E5}" dt="2022-11-18T12:58:26.624" v="49" actId="1076"/>
        <pc:sldMkLst>
          <pc:docMk/>
          <pc:sldMk cId="2227034262" sldId="388"/>
        </pc:sldMkLst>
        <pc:spChg chg="add mod">
          <ac:chgData name="Joyce Dalgleish" userId="S::joyce.dalgleish@gov.scot::1725e69b-ae86-428b-8151-83e42eb70755" providerId="AD" clId="Web-{FDC10362-7806-F59D-E4D4-6C9D3C9EC3E5}" dt="2022-11-18T12:58:14.686" v="46" actId="14100"/>
          <ac:spMkLst>
            <pc:docMk/>
            <pc:sldMk cId="2227034262" sldId="388"/>
            <ac:spMk id="4" creationId="{7700C5B6-4B7C-FAA1-7BE4-0C890C2368A4}"/>
          </ac:spMkLst>
        </pc:spChg>
        <pc:spChg chg="add mod ord">
          <ac:chgData name="Joyce Dalgleish" userId="S::joyce.dalgleish@gov.scot::1725e69b-ae86-428b-8151-83e42eb70755" providerId="AD" clId="Web-{FDC10362-7806-F59D-E4D4-6C9D3C9EC3E5}" dt="2022-11-18T12:58:23.202" v="48" actId="14100"/>
          <ac:spMkLst>
            <pc:docMk/>
            <pc:sldMk cId="2227034262" sldId="388"/>
            <ac:spMk id="9" creationId="{891CDADE-1AB7-DCD2-6C9B-3AD5B70A78FC}"/>
          </ac:spMkLst>
        </pc:spChg>
        <pc:picChg chg="mod">
          <ac:chgData name="Joyce Dalgleish" userId="S::joyce.dalgleish@gov.scot::1725e69b-ae86-428b-8151-83e42eb70755" providerId="AD" clId="Web-{FDC10362-7806-F59D-E4D4-6C9D3C9EC3E5}" dt="2022-11-18T12:58:26.624" v="49" actId="1076"/>
          <ac:picMkLst>
            <pc:docMk/>
            <pc:sldMk cId="2227034262" sldId="388"/>
            <ac:picMk id="2" creationId="{38446901-1D23-8161-9C0E-F2FAAF7B1430}"/>
          </ac:picMkLst>
        </pc:picChg>
        <pc:inkChg chg="add del mod">
          <ac:chgData name="Joyce Dalgleish" userId="S::joyce.dalgleish@gov.scot::1725e69b-ae86-428b-8151-83e42eb70755" providerId="AD" clId="Web-{FDC10362-7806-F59D-E4D4-6C9D3C9EC3E5}" dt="2022-11-18T12:19:20.651" v="13"/>
          <ac:inkMkLst>
            <pc:docMk/>
            <pc:sldMk cId="2227034262" sldId="388"/>
            <ac:inkMk id="4" creationId="{A28C066D-9E5E-ADDB-25FB-E65F7A49B8D2}"/>
          </ac:inkMkLst>
        </pc:inkChg>
        <pc:inkChg chg="add del">
          <ac:chgData name="Joyce Dalgleish" userId="S::joyce.dalgleish@gov.scot::1725e69b-ae86-428b-8151-83e42eb70755" providerId="AD" clId="Web-{FDC10362-7806-F59D-E4D4-6C9D3C9EC3E5}" dt="2022-11-18T12:19:06.885" v="11"/>
          <ac:inkMkLst>
            <pc:docMk/>
            <pc:sldMk cId="2227034262" sldId="388"/>
            <ac:inkMk id="5" creationId="{03732273-9B60-F0B2-7832-8AF3DD97A24A}"/>
          </ac:inkMkLst>
        </pc:inkChg>
        <pc:inkChg chg="add del">
          <ac:chgData name="Joyce Dalgleish" userId="S::joyce.dalgleish@gov.scot::1725e69b-ae86-428b-8151-83e42eb70755" providerId="AD" clId="Web-{FDC10362-7806-F59D-E4D4-6C9D3C9EC3E5}" dt="2022-11-18T12:19:05.745" v="10"/>
          <ac:inkMkLst>
            <pc:docMk/>
            <pc:sldMk cId="2227034262" sldId="388"/>
            <ac:inkMk id="6" creationId="{8E664FED-9640-89F9-B5F9-AC8CD1C56293}"/>
          </ac:inkMkLst>
        </pc:inkChg>
        <pc:inkChg chg="add del">
          <ac:chgData name="Joyce Dalgleish" userId="S::joyce.dalgleish@gov.scot::1725e69b-ae86-428b-8151-83e42eb70755" providerId="AD" clId="Web-{FDC10362-7806-F59D-E4D4-6C9D3C9EC3E5}" dt="2022-11-18T12:19:04.917" v="9"/>
          <ac:inkMkLst>
            <pc:docMk/>
            <pc:sldMk cId="2227034262" sldId="388"/>
            <ac:inkMk id="7" creationId="{7FFC692E-4C4D-1698-92FA-F9DBA4E6FC3E}"/>
          </ac:inkMkLst>
        </pc:inkChg>
      </pc:sldChg>
      <pc:sldChg chg="addCm modCm">
        <pc:chgData name="Joyce Dalgleish" userId="S::joyce.dalgleish@gov.scot::1725e69b-ae86-428b-8151-83e42eb70755" providerId="AD" clId="Web-{FDC10362-7806-F59D-E4D4-6C9D3C9EC3E5}" dt="2022-11-18T12:21:30.264" v="24"/>
        <pc:sldMkLst>
          <pc:docMk/>
          <pc:sldMk cId="264889282" sldId="389"/>
        </pc:sldMkLst>
      </pc:sldChg>
      <pc:sldChg chg="addCm">
        <pc:chgData name="Joyce Dalgleish" userId="S::joyce.dalgleish@gov.scot::1725e69b-ae86-428b-8151-83e42eb70755" providerId="AD" clId="Web-{FDC10362-7806-F59D-E4D4-6C9D3C9EC3E5}" dt="2022-11-18T12:35:21.473" v="26"/>
        <pc:sldMkLst>
          <pc:docMk/>
          <pc:sldMk cId="1405017916" sldId="395"/>
        </pc:sldMkLst>
      </pc:sldChg>
      <pc:sldChg chg="modSp addCm">
        <pc:chgData name="Joyce Dalgleish" userId="S::joyce.dalgleish@gov.scot::1725e69b-ae86-428b-8151-83e42eb70755" providerId="AD" clId="Web-{FDC10362-7806-F59D-E4D4-6C9D3C9EC3E5}" dt="2022-11-18T13:00:24.659" v="90"/>
        <pc:sldMkLst>
          <pc:docMk/>
          <pc:sldMk cId="1367045911" sldId="396"/>
        </pc:sldMkLst>
        <pc:spChg chg="mod">
          <ac:chgData name="Joyce Dalgleish" userId="S::joyce.dalgleish@gov.scot::1725e69b-ae86-428b-8151-83e42eb70755" providerId="AD" clId="Web-{FDC10362-7806-F59D-E4D4-6C9D3C9EC3E5}" dt="2022-11-18T13:00:07.096" v="89" actId="14100"/>
          <ac:spMkLst>
            <pc:docMk/>
            <pc:sldMk cId="1367045911" sldId="396"/>
            <ac:spMk id="3" creationId="{00000000-0000-0000-0000-000000000000}"/>
          </ac:spMkLst>
        </pc:spChg>
      </pc:sldChg>
      <pc:sldChg chg="modSp addCm">
        <pc:chgData name="Joyce Dalgleish" userId="S::joyce.dalgleish@gov.scot::1725e69b-ae86-428b-8151-83e42eb70755" providerId="AD" clId="Web-{FDC10362-7806-F59D-E4D4-6C9D3C9EC3E5}" dt="2022-11-18T13:03:55.088" v="138" actId="20577"/>
        <pc:sldMkLst>
          <pc:docMk/>
          <pc:sldMk cId="3235850883" sldId="401"/>
        </pc:sldMkLst>
        <pc:spChg chg="mod">
          <ac:chgData name="Joyce Dalgleish" userId="S::joyce.dalgleish@gov.scot::1725e69b-ae86-428b-8151-83e42eb70755" providerId="AD" clId="Web-{FDC10362-7806-F59D-E4D4-6C9D3C9EC3E5}" dt="2022-11-18T13:03:55.088" v="138" actId="20577"/>
          <ac:spMkLst>
            <pc:docMk/>
            <pc:sldMk cId="3235850883" sldId="401"/>
            <ac:spMk id="7" creationId="{E70CB722-810E-FFFC-7025-ED4E6CCB029C}"/>
          </ac:spMkLst>
        </pc:spChg>
      </pc:sldChg>
      <pc:sldChg chg="modSp">
        <pc:chgData name="Joyce Dalgleish" userId="S::joyce.dalgleish@gov.scot::1725e69b-ae86-428b-8151-83e42eb70755" providerId="AD" clId="Web-{FDC10362-7806-F59D-E4D4-6C9D3C9EC3E5}" dt="2022-11-18T13:02:35.992" v="108" actId="20577"/>
        <pc:sldMkLst>
          <pc:docMk/>
          <pc:sldMk cId="2758533287" sldId="402"/>
        </pc:sldMkLst>
        <pc:spChg chg="mod">
          <ac:chgData name="Joyce Dalgleish" userId="S::joyce.dalgleish@gov.scot::1725e69b-ae86-428b-8151-83e42eb70755" providerId="AD" clId="Web-{FDC10362-7806-F59D-E4D4-6C9D3C9EC3E5}" dt="2022-11-18T13:02:35.992" v="108" actId="20577"/>
          <ac:spMkLst>
            <pc:docMk/>
            <pc:sldMk cId="2758533287" sldId="402"/>
            <ac:spMk id="5" creationId="{114FF215-5EC4-F342-3F1F-E99D66D0740C}"/>
          </ac:spMkLst>
        </pc:spChg>
      </pc:sldChg>
      <pc:sldChg chg="add del replId">
        <pc:chgData name="Joyce Dalgleish" userId="S::joyce.dalgleish@gov.scot::1725e69b-ae86-428b-8151-83e42eb70755" providerId="AD" clId="Web-{FDC10362-7806-F59D-E4D4-6C9D3C9EC3E5}" dt="2022-11-18T12:19:25.167" v="14"/>
        <pc:sldMkLst>
          <pc:docMk/>
          <pc:sldMk cId="3588039333" sldId="408"/>
        </pc:sldMkLst>
      </pc:sldChg>
    </pc:docChg>
  </pc:docChgLst>
  <pc:docChgLst>
    <pc:chgData name="Gerard Scullion" userId="S::gerard.scullion@gov.scot::50d40f0b-bde2-4a88-b4f6-ac9d82b01a68" providerId="AD" clId="Web-{791A2A92-44A8-FD0B-1D60-31AEC98081C8}"/>
    <pc:docChg chg="modSld">
      <pc:chgData name="Gerard Scullion" userId="S::gerard.scullion@gov.scot::50d40f0b-bde2-4a88-b4f6-ac9d82b01a68" providerId="AD" clId="Web-{791A2A92-44A8-FD0B-1D60-31AEC98081C8}" dt="2022-11-15T16:56:06.941" v="63"/>
      <pc:docMkLst>
        <pc:docMk/>
      </pc:docMkLst>
      <pc:sldChg chg="modSp">
        <pc:chgData name="Gerard Scullion" userId="S::gerard.scullion@gov.scot::50d40f0b-bde2-4a88-b4f6-ac9d82b01a68" providerId="AD" clId="Web-{791A2A92-44A8-FD0B-1D60-31AEC98081C8}" dt="2022-11-15T12:13:57.121" v="8" actId="20577"/>
        <pc:sldMkLst>
          <pc:docMk/>
          <pc:sldMk cId="2341363879" sldId="309"/>
        </pc:sldMkLst>
        <pc:spChg chg="mod">
          <ac:chgData name="Gerard Scullion" userId="S::gerard.scullion@gov.scot::50d40f0b-bde2-4a88-b4f6-ac9d82b01a68" providerId="AD" clId="Web-{791A2A92-44A8-FD0B-1D60-31AEC98081C8}" dt="2022-11-15T12:13:42.308" v="5" actId="20577"/>
          <ac:spMkLst>
            <pc:docMk/>
            <pc:sldMk cId="2341363879" sldId="309"/>
            <ac:spMk id="6" creationId="{F61CD7C5-2A01-8F9B-7FF8-AB270A588F1F}"/>
          </ac:spMkLst>
        </pc:spChg>
        <pc:spChg chg="mod">
          <ac:chgData name="Gerard Scullion" userId="S::gerard.scullion@gov.scot::50d40f0b-bde2-4a88-b4f6-ac9d82b01a68" providerId="AD" clId="Web-{791A2A92-44A8-FD0B-1D60-31AEC98081C8}" dt="2022-11-15T12:13:57.121" v="8" actId="20577"/>
          <ac:spMkLst>
            <pc:docMk/>
            <pc:sldMk cId="2341363879" sldId="309"/>
            <ac:spMk id="9" creationId="{B3BC95CF-595C-3194-ED8E-3C58C731AF49}"/>
          </ac:spMkLst>
        </pc:spChg>
      </pc:sldChg>
      <pc:sldChg chg="modNotes">
        <pc:chgData name="Gerard Scullion" userId="S::gerard.scullion@gov.scot::50d40f0b-bde2-4a88-b4f6-ac9d82b01a68" providerId="AD" clId="Web-{791A2A92-44A8-FD0B-1D60-31AEC98081C8}" dt="2022-11-15T16:56:06.941" v="63"/>
        <pc:sldMkLst>
          <pc:docMk/>
          <pc:sldMk cId="2103618595" sldId="336"/>
        </pc:sldMkLst>
      </pc:sldChg>
      <pc:sldChg chg="modNotes">
        <pc:chgData name="Gerard Scullion" userId="S::gerard.scullion@gov.scot::50d40f0b-bde2-4a88-b4f6-ac9d82b01a68" providerId="AD" clId="Web-{791A2A92-44A8-FD0B-1D60-31AEC98081C8}" dt="2022-11-15T12:17:21.963" v="9"/>
        <pc:sldMkLst>
          <pc:docMk/>
          <pc:sldMk cId="2227034262" sldId="388"/>
        </pc:sldMkLst>
      </pc:sldChg>
      <pc:sldChg chg="modNotes">
        <pc:chgData name="Gerard Scullion" userId="S::gerard.scullion@gov.scot::50d40f0b-bde2-4a88-b4f6-ac9d82b01a68" providerId="AD" clId="Web-{791A2A92-44A8-FD0B-1D60-31AEC98081C8}" dt="2022-11-15T16:41:36.969" v="62"/>
        <pc:sldMkLst>
          <pc:docMk/>
          <pc:sldMk cId="264889282" sldId="389"/>
        </pc:sldMkLst>
      </pc:sldChg>
    </pc:docChg>
  </pc:docChgLst>
  <pc:docChgLst>
    <pc:chgData name="Gerard Scullion" userId="S::gerard.scullion@gov.scot::50d40f0b-bde2-4a88-b4f6-ac9d82b01a68" providerId="AD" clId="Web-{12626D10-C17C-63D4-A9B9-6D7EA7803909}"/>
    <pc:docChg chg="addSld delSld modSld">
      <pc:chgData name="Gerard Scullion" userId="S::gerard.scullion@gov.scot::50d40f0b-bde2-4a88-b4f6-ac9d82b01a68" providerId="AD" clId="Web-{12626D10-C17C-63D4-A9B9-6D7EA7803909}" dt="2022-11-14T17:22:26.203" v="481"/>
      <pc:docMkLst>
        <pc:docMk/>
      </pc:docMkLst>
      <pc:sldChg chg="modSp">
        <pc:chgData name="Gerard Scullion" userId="S::gerard.scullion@gov.scot::50d40f0b-bde2-4a88-b4f6-ac9d82b01a68" providerId="AD" clId="Web-{12626D10-C17C-63D4-A9B9-6D7EA7803909}" dt="2022-11-14T17:04:08.086" v="397" actId="20577"/>
        <pc:sldMkLst>
          <pc:docMk/>
          <pc:sldMk cId="2388281399" sldId="297"/>
        </pc:sldMkLst>
        <pc:spChg chg="mod">
          <ac:chgData name="Gerard Scullion" userId="S::gerard.scullion@gov.scot::50d40f0b-bde2-4a88-b4f6-ac9d82b01a68" providerId="AD" clId="Web-{12626D10-C17C-63D4-A9B9-6D7EA7803909}" dt="2022-11-14T17:04:08.086" v="397" actId="20577"/>
          <ac:spMkLst>
            <pc:docMk/>
            <pc:sldMk cId="2388281399" sldId="297"/>
            <ac:spMk id="7" creationId="{00000000-0000-0000-0000-000000000000}"/>
          </ac:spMkLst>
        </pc:spChg>
      </pc:sldChg>
      <pc:sldChg chg="del">
        <pc:chgData name="Gerard Scullion" userId="S::gerard.scullion@gov.scot::50d40f0b-bde2-4a88-b4f6-ac9d82b01a68" providerId="AD" clId="Web-{12626D10-C17C-63D4-A9B9-6D7EA7803909}" dt="2022-11-14T11:27:46.291" v="43"/>
        <pc:sldMkLst>
          <pc:docMk/>
          <pc:sldMk cId="1297306542" sldId="302"/>
        </pc:sldMkLst>
      </pc:sldChg>
      <pc:sldChg chg="modSp">
        <pc:chgData name="Gerard Scullion" userId="S::gerard.scullion@gov.scot::50d40f0b-bde2-4a88-b4f6-ac9d82b01a68" providerId="AD" clId="Web-{12626D10-C17C-63D4-A9B9-6D7EA7803909}" dt="2022-11-14T17:06:20.089" v="400" actId="20577"/>
        <pc:sldMkLst>
          <pc:docMk/>
          <pc:sldMk cId="3231105145" sldId="307"/>
        </pc:sldMkLst>
        <pc:spChg chg="mod">
          <ac:chgData name="Gerard Scullion" userId="S::gerard.scullion@gov.scot::50d40f0b-bde2-4a88-b4f6-ac9d82b01a68" providerId="AD" clId="Web-{12626D10-C17C-63D4-A9B9-6D7EA7803909}" dt="2022-11-14T17:06:20.089" v="400" actId="20577"/>
          <ac:spMkLst>
            <pc:docMk/>
            <pc:sldMk cId="3231105145" sldId="307"/>
            <ac:spMk id="7" creationId="{00000000-0000-0000-0000-000000000000}"/>
          </ac:spMkLst>
        </pc:spChg>
      </pc:sldChg>
      <pc:sldChg chg="del">
        <pc:chgData name="Gerard Scullion" userId="S::gerard.scullion@gov.scot::50d40f0b-bde2-4a88-b4f6-ac9d82b01a68" providerId="AD" clId="Web-{12626D10-C17C-63D4-A9B9-6D7EA7803909}" dt="2022-11-14T15:54:56.341" v="44"/>
        <pc:sldMkLst>
          <pc:docMk/>
          <pc:sldMk cId="3365191908" sldId="335"/>
        </pc:sldMkLst>
      </pc:sldChg>
      <pc:sldChg chg="addSp modSp modNotes">
        <pc:chgData name="Gerard Scullion" userId="S::gerard.scullion@gov.scot::50d40f0b-bde2-4a88-b4f6-ac9d82b01a68" providerId="AD" clId="Web-{12626D10-C17C-63D4-A9B9-6D7EA7803909}" dt="2022-11-14T16:45:42.484" v="322" actId="14100"/>
        <pc:sldMkLst>
          <pc:docMk/>
          <pc:sldMk cId="2103618595" sldId="336"/>
        </pc:sldMkLst>
        <pc:spChg chg="mod">
          <ac:chgData name="Gerard Scullion" userId="S::gerard.scullion@gov.scot::50d40f0b-bde2-4a88-b4f6-ac9d82b01a68" providerId="AD" clId="Web-{12626D10-C17C-63D4-A9B9-6D7EA7803909}" dt="2022-11-14T16:02:35.664" v="111" actId="20577"/>
          <ac:spMkLst>
            <pc:docMk/>
            <pc:sldMk cId="2103618595" sldId="336"/>
            <ac:spMk id="3" creationId="{00000000-0000-0000-0000-000000000000}"/>
          </ac:spMkLst>
        </pc:spChg>
        <pc:spChg chg="mod">
          <ac:chgData name="Gerard Scullion" userId="S::gerard.scullion@gov.scot::50d40f0b-bde2-4a88-b4f6-ac9d82b01a68" providerId="AD" clId="Web-{12626D10-C17C-63D4-A9B9-6D7EA7803909}" dt="2022-11-14T16:13:07.052" v="150" actId="20577"/>
          <ac:spMkLst>
            <pc:docMk/>
            <pc:sldMk cId="2103618595" sldId="336"/>
            <ac:spMk id="7" creationId="{00000000-0000-0000-0000-000000000000}"/>
          </ac:spMkLst>
        </pc:spChg>
        <pc:picChg chg="add mod">
          <ac:chgData name="Gerard Scullion" userId="S::gerard.scullion@gov.scot::50d40f0b-bde2-4a88-b4f6-ac9d82b01a68" providerId="AD" clId="Web-{12626D10-C17C-63D4-A9B9-6D7EA7803909}" dt="2022-11-14T16:45:42.484" v="322" actId="14100"/>
          <ac:picMkLst>
            <pc:docMk/>
            <pc:sldMk cId="2103618595" sldId="336"/>
            <ac:picMk id="4" creationId="{9F9C3142-DFD9-5A81-D889-D4A1D24CCCAB}"/>
          </ac:picMkLst>
        </pc:picChg>
      </pc:sldChg>
      <pc:sldChg chg="addSp delSp modSp modNotes">
        <pc:chgData name="Gerard Scullion" userId="S::gerard.scullion@gov.scot::50d40f0b-bde2-4a88-b4f6-ac9d82b01a68" providerId="AD" clId="Web-{12626D10-C17C-63D4-A9B9-6D7EA7803909}" dt="2022-11-14T16:59:12.877" v="361" actId="20577"/>
        <pc:sldMkLst>
          <pc:docMk/>
          <pc:sldMk cId="2926514056" sldId="337"/>
        </pc:sldMkLst>
        <pc:spChg chg="mod">
          <ac:chgData name="Gerard Scullion" userId="S::gerard.scullion@gov.scot::50d40f0b-bde2-4a88-b4f6-ac9d82b01a68" providerId="AD" clId="Web-{12626D10-C17C-63D4-A9B9-6D7EA7803909}" dt="2022-11-14T16:33:54.047" v="261" actId="20577"/>
          <ac:spMkLst>
            <pc:docMk/>
            <pc:sldMk cId="2926514056" sldId="337"/>
            <ac:spMk id="3" creationId="{00000000-0000-0000-0000-000000000000}"/>
          </ac:spMkLst>
        </pc:spChg>
        <pc:spChg chg="add del mod">
          <ac:chgData name="Gerard Scullion" userId="S::gerard.scullion@gov.scot::50d40f0b-bde2-4a88-b4f6-ac9d82b01a68" providerId="AD" clId="Web-{12626D10-C17C-63D4-A9B9-6D7EA7803909}" dt="2022-11-14T16:35:17.565" v="265"/>
          <ac:spMkLst>
            <pc:docMk/>
            <pc:sldMk cId="2926514056" sldId="337"/>
            <ac:spMk id="5" creationId="{5C53DEB3-4EEF-E4BB-14E4-3A9EEEFC5AD2}"/>
          </ac:spMkLst>
        </pc:spChg>
        <pc:spChg chg="add mod">
          <ac:chgData name="Gerard Scullion" userId="S::gerard.scullion@gov.scot::50d40f0b-bde2-4a88-b4f6-ac9d82b01a68" providerId="AD" clId="Web-{12626D10-C17C-63D4-A9B9-6D7EA7803909}" dt="2022-11-14T16:59:12.877" v="361" actId="20577"/>
          <ac:spMkLst>
            <pc:docMk/>
            <pc:sldMk cId="2926514056" sldId="337"/>
            <ac:spMk id="6" creationId="{5E845672-CA5F-6F3A-B8C9-6340D9643D3D}"/>
          </ac:spMkLst>
        </pc:spChg>
        <pc:picChg chg="del">
          <ac:chgData name="Gerard Scullion" userId="S::gerard.scullion@gov.scot::50d40f0b-bde2-4a88-b4f6-ac9d82b01a68" providerId="AD" clId="Web-{12626D10-C17C-63D4-A9B9-6D7EA7803909}" dt="2022-11-14T16:33:48.157" v="257"/>
          <ac:picMkLst>
            <pc:docMk/>
            <pc:sldMk cId="2926514056" sldId="337"/>
            <ac:picMk id="2" creationId="{1E689968-E124-F31C-D02A-5CFF736E83CD}"/>
          </ac:picMkLst>
        </pc:picChg>
        <pc:picChg chg="add">
          <ac:chgData name="Gerard Scullion" userId="S::gerard.scullion@gov.scot::50d40f0b-bde2-4a88-b4f6-ac9d82b01a68" providerId="AD" clId="Web-{12626D10-C17C-63D4-A9B9-6D7EA7803909}" dt="2022-11-14T16:47:25.174" v="332"/>
          <ac:picMkLst>
            <pc:docMk/>
            <pc:sldMk cId="2926514056" sldId="337"/>
            <ac:picMk id="9" creationId="{EF32564C-E128-63C4-B7D4-8592DA908D27}"/>
          </ac:picMkLst>
        </pc:picChg>
      </pc:sldChg>
      <pc:sldChg chg="del">
        <pc:chgData name="Gerard Scullion" userId="S::gerard.scullion@gov.scot::50d40f0b-bde2-4a88-b4f6-ac9d82b01a68" providerId="AD" clId="Web-{12626D10-C17C-63D4-A9B9-6D7EA7803909}" dt="2022-11-14T16:42:26.027" v="301"/>
        <pc:sldMkLst>
          <pc:docMk/>
          <pc:sldMk cId="1270536486" sldId="338"/>
        </pc:sldMkLst>
      </pc:sldChg>
      <pc:sldChg chg="del">
        <pc:chgData name="Gerard Scullion" userId="S::gerard.scullion@gov.scot::50d40f0b-bde2-4a88-b4f6-ac9d82b01a68" providerId="AD" clId="Web-{12626D10-C17C-63D4-A9B9-6D7EA7803909}" dt="2022-11-14T16:42:31.184" v="302"/>
        <pc:sldMkLst>
          <pc:docMk/>
          <pc:sldMk cId="3807033320" sldId="348"/>
        </pc:sldMkLst>
      </pc:sldChg>
      <pc:sldChg chg="addSp delSp modSp modNotes">
        <pc:chgData name="Gerard Scullion" userId="S::gerard.scullion@gov.scot::50d40f0b-bde2-4a88-b4f6-ac9d82b01a68" providerId="AD" clId="Web-{12626D10-C17C-63D4-A9B9-6D7EA7803909}" dt="2022-11-14T16:58:59.595" v="360" actId="1076"/>
        <pc:sldMkLst>
          <pc:docMk/>
          <pc:sldMk cId="1265693381" sldId="349"/>
        </pc:sldMkLst>
        <pc:spChg chg="mod">
          <ac:chgData name="Gerard Scullion" userId="S::gerard.scullion@gov.scot::50d40f0b-bde2-4a88-b4f6-ac9d82b01a68" providerId="AD" clId="Web-{12626D10-C17C-63D4-A9B9-6D7EA7803909}" dt="2022-11-14T16:43:54.482" v="315" actId="20577"/>
          <ac:spMkLst>
            <pc:docMk/>
            <pc:sldMk cId="1265693381" sldId="349"/>
            <ac:spMk id="3" creationId="{00000000-0000-0000-0000-000000000000}"/>
          </ac:spMkLst>
        </pc:spChg>
        <pc:spChg chg="add mod">
          <ac:chgData name="Gerard Scullion" userId="S::gerard.scullion@gov.scot::50d40f0b-bde2-4a88-b4f6-ac9d82b01a68" providerId="AD" clId="Web-{12626D10-C17C-63D4-A9B9-6D7EA7803909}" dt="2022-11-14T16:58:59.595" v="360" actId="1076"/>
          <ac:spMkLst>
            <pc:docMk/>
            <pc:sldMk cId="1265693381" sldId="349"/>
            <ac:spMk id="5" creationId="{114FF215-5EC4-F342-3F1F-E99D66D0740C}"/>
          </ac:spMkLst>
        </pc:spChg>
        <pc:spChg chg="del">
          <ac:chgData name="Gerard Scullion" userId="S::gerard.scullion@gov.scot::50d40f0b-bde2-4a88-b4f6-ac9d82b01a68" providerId="AD" clId="Web-{12626D10-C17C-63D4-A9B9-6D7EA7803909}" dt="2022-11-14T16:48:16.628" v="334"/>
          <ac:spMkLst>
            <pc:docMk/>
            <pc:sldMk cId="1265693381" sldId="349"/>
            <ac:spMk id="7" creationId="{00000000-0000-0000-0000-000000000000}"/>
          </ac:spMkLst>
        </pc:spChg>
        <pc:picChg chg="del">
          <ac:chgData name="Gerard Scullion" userId="S::gerard.scullion@gov.scot::50d40f0b-bde2-4a88-b4f6-ac9d82b01a68" providerId="AD" clId="Web-{12626D10-C17C-63D4-A9B9-6D7EA7803909}" dt="2022-11-14T16:43:58.264" v="316"/>
          <ac:picMkLst>
            <pc:docMk/>
            <pc:sldMk cId="1265693381" sldId="349"/>
            <ac:picMk id="2" creationId="{5869D86C-3C5E-A7D6-979D-96969CA00E7A}"/>
          </ac:picMkLst>
        </pc:picChg>
        <pc:picChg chg="add">
          <ac:chgData name="Gerard Scullion" userId="S::gerard.scullion@gov.scot::50d40f0b-bde2-4a88-b4f6-ac9d82b01a68" providerId="AD" clId="Web-{12626D10-C17C-63D4-A9B9-6D7EA7803909}" dt="2022-11-14T16:49:36.177" v="346"/>
          <ac:picMkLst>
            <pc:docMk/>
            <pc:sldMk cId="1265693381" sldId="349"/>
            <ac:picMk id="9" creationId="{902834C3-AE22-43AE-FAD2-5A458B35B583}"/>
          </ac:picMkLst>
        </pc:picChg>
      </pc:sldChg>
      <pc:sldChg chg="del">
        <pc:chgData name="Gerard Scullion" userId="S::gerard.scullion@gov.scot::50d40f0b-bde2-4a88-b4f6-ac9d82b01a68" providerId="AD" clId="Web-{12626D10-C17C-63D4-A9B9-6D7EA7803909}" dt="2022-11-14T16:42:35.059" v="303"/>
        <pc:sldMkLst>
          <pc:docMk/>
          <pc:sldMk cId="2754102285" sldId="350"/>
        </pc:sldMkLst>
      </pc:sldChg>
      <pc:sldChg chg="del">
        <pc:chgData name="Gerard Scullion" userId="S::gerard.scullion@gov.scot::50d40f0b-bde2-4a88-b4f6-ac9d82b01a68" providerId="AD" clId="Web-{12626D10-C17C-63D4-A9B9-6D7EA7803909}" dt="2022-11-14T16:42:38.574" v="304"/>
        <pc:sldMkLst>
          <pc:docMk/>
          <pc:sldMk cId="3104227271" sldId="351"/>
        </pc:sldMkLst>
      </pc:sldChg>
      <pc:sldChg chg="del">
        <pc:chgData name="Gerard Scullion" userId="S::gerard.scullion@gov.scot::50d40f0b-bde2-4a88-b4f6-ac9d82b01a68" providerId="AD" clId="Web-{12626D10-C17C-63D4-A9B9-6D7EA7803909}" dt="2022-11-14T16:42:41.856" v="305"/>
        <pc:sldMkLst>
          <pc:docMk/>
          <pc:sldMk cId="2228482261" sldId="352"/>
        </pc:sldMkLst>
      </pc:sldChg>
      <pc:sldChg chg="del">
        <pc:chgData name="Gerard Scullion" userId="S::gerard.scullion@gov.scot::50d40f0b-bde2-4a88-b4f6-ac9d82b01a68" providerId="AD" clId="Web-{12626D10-C17C-63D4-A9B9-6D7EA7803909}" dt="2022-11-14T16:42:44.449" v="306"/>
        <pc:sldMkLst>
          <pc:docMk/>
          <pc:sldMk cId="994337385" sldId="353"/>
        </pc:sldMkLst>
      </pc:sldChg>
      <pc:sldChg chg="del">
        <pc:chgData name="Gerard Scullion" userId="S::gerard.scullion@gov.scot::50d40f0b-bde2-4a88-b4f6-ac9d82b01a68" providerId="AD" clId="Web-{12626D10-C17C-63D4-A9B9-6D7EA7803909}" dt="2022-11-14T16:43:02.044" v="310"/>
        <pc:sldMkLst>
          <pc:docMk/>
          <pc:sldMk cId="1599972296" sldId="354"/>
        </pc:sldMkLst>
      </pc:sldChg>
      <pc:sldChg chg="del">
        <pc:chgData name="Gerard Scullion" userId="S::gerard.scullion@gov.scot::50d40f0b-bde2-4a88-b4f6-ac9d82b01a68" providerId="AD" clId="Web-{12626D10-C17C-63D4-A9B9-6D7EA7803909}" dt="2022-11-14T16:43:02.044" v="309"/>
        <pc:sldMkLst>
          <pc:docMk/>
          <pc:sldMk cId="2165994977" sldId="355"/>
        </pc:sldMkLst>
      </pc:sldChg>
      <pc:sldChg chg="del">
        <pc:chgData name="Gerard Scullion" userId="S::gerard.scullion@gov.scot::50d40f0b-bde2-4a88-b4f6-ac9d82b01a68" providerId="AD" clId="Web-{12626D10-C17C-63D4-A9B9-6D7EA7803909}" dt="2022-11-14T16:43:02.044" v="308"/>
        <pc:sldMkLst>
          <pc:docMk/>
          <pc:sldMk cId="781823646" sldId="356"/>
        </pc:sldMkLst>
      </pc:sldChg>
      <pc:sldChg chg="del">
        <pc:chgData name="Gerard Scullion" userId="S::gerard.scullion@gov.scot::50d40f0b-bde2-4a88-b4f6-ac9d82b01a68" providerId="AD" clId="Web-{12626D10-C17C-63D4-A9B9-6D7EA7803909}" dt="2022-11-14T16:43:02.028" v="307"/>
        <pc:sldMkLst>
          <pc:docMk/>
          <pc:sldMk cId="1643737298" sldId="357"/>
        </pc:sldMkLst>
      </pc:sldChg>
      <pc:sldChg chg="del">
        <pc:chgData name="Gerard Scullion" userId="S::gerard.scullion@gov.scot::50d40f0b-bde2-4a88-b4f6-ac9d82b01a68" providerId="AD" clId="Web-{12626D10-C17C-63D4-A9B9-6D7EA7803909}" dt="2022-11-14T17:11:50.846" v="428"/>
        <pc:sldMkLst>
          <pc:docMk/>
          <pc:sldMk cId="666289296" sldId="359"/>
        </pc:sldMkLst>
      </pc:sldChg>
      <pc:sldChg chg="del">
        <pc:chgData name="Gerard Scullion" userId="S::gerard.scullion@gov.scot::50d40f0b-bde2-4a88-b4f6-ac9d82b01a68" providerId="AD" clId="Web-{12626D10-C17C-63D4-A9B9-6D7EA7803909}" dt="2022-11-14T17:12:32.628" v="429"/>
        <pc:sldMkLst>
          <pc:docMk/>
          <pc:sldMk cId="1946224584" sldId="360"/>
        </pc:sldMkLst>
      </pc:sldChg>
      <pc:sldChg chg="del">
        <pc:chgData name="Gerard Scullion" userId="S::gerard.scullion@gov.scot::50d40f0b-bde2-4a88-b4f6-ac9d82b01a68" providerId="AD" clId="Web-{12626D10-C17C-63D4-A9B9-6D7EA7803909}" dt="2022-11-14T17:12:37.894" v="430"/>
        <pc:sldMkLst>
          <pc:docMk/>
          <pc:sldMk cId="1624448666" sldId="361"/>
        </pc:sldMkLst>
      </pc:sldChg>
      <pc:sldChg chg="del">
        <pc:chgData name="Gerard Scullion" userId="S::gerard.scullion@gov.scot::50d40f0b-bde2-4a88-b4f6-ac9d82b01a68" providerId="AD" clId="Web-{12626D10-C17C-63D4-A9B9-6D7EA7803909}" dt="2022-11-14T17:13:25.379" v="431"/>
        <pc:sldMkLst>
          <pc:docMk/>
          <pc:sldMk cId="77251428" sldId="363"/>
        </pc:sldMkLst>
      </pc:sldChg>
      <pc:sldChg chg="del">
        <pc:chgData name="Gerard Scullion" userId="S::gerard.scullion@gov.scot::50d40f0b-bde2-4a88-b4f6-ac9d82b01a68" providerId="AD" clId="Web-{12626D10-C17C-63D4-A9B9-6D7EA7803909}" dt="2022-11-14T17:13:30.395" v="432"/>
        <pc:sldMkLst>
          <pc:docMk/>
          <pc:sldMk cId="1882697637" sldId="364"/>
        </pc:sldMkLst>
      </pc:sldChg>
      <pc:sldChg chg="del">
        <pc:chgData name="Gerard Scullion" userId="S::gerard.scullion@gov.scot::50d40f0b-bde2-4a88-b4f6-ac9d82b01a68" providerId="AD" clId="Web-{12626D10-C17C-63D4-A9B9-6D7EA7803909}" dt="2022-11-14T17:13:34.114" v="433"/>
        <pc:sldMkLst>
          <pc:docMk/>
          <pc:sldMk cId="1304760917" sldId="365"/>
        </pc:sldMkLst>
      </pc:sldChg>
      <pc:sldChg chg="del">
        <pc:chgData name="Gerard Scullion" userId="S::gerard.scullion@gov.scot::50d40f0b-bde2-4a88-b4f6-ac9d82b01a68" providerId="AD" clId="Web-{12626D10-C17C-63D4-A9B9-6D7EA7803909}" dt="2022-11-14T17:13:36.380" v="434"/>
        <pc:sldMkLst>
          <pc:docMk/>
          <pc:sldMk cId="4004081789" sldId="366"/>
        </pc:sldMkLst>
      </pc:sldChg>
      <pc:sldChg chg="del">
        <pc:chgData name="Gerard Scullion" userId="S::gerard.scullion@gov.scot::50d40f0b-bde2-4a88-b4f6-ac9d82b01a68" providerId="AD" clId="Web-{12626D10-C17C-63D4-A9B9-6D7EA7803909}" dt="2022-11-14T17:13:38.895" v="435"/>
        <pc:sldMkLst>
          <pc:docMk/>
          <pc:sldMk cId="2007826039" sldId="367"/>
        </pc:sldMkLst>
      </pc:sldChg>
      <pc:sldChg chg="del">
        <pc:chgData name="Gerard Scullion" userId="S::gerard.scullion@gov.scot::50d40f0b-bde2-4a88-b4f6-ac9d82b01a68" providerId="AD" clId="Web-{12626D10-C17C-63D4-A9B9-6D7EA7803909}" dt="2022-11-14T17:13:41.380" v="436"/>
        <pc:sldMkLst>
          <pc:docMk/>
          <pc:sldMk cId="2638856825" sldId="368"/>
        </pc:sldMkLst>
      </pc:sldChg>
      <pc:sldChg chg="del">
        <pc:chgData name="Gerard Scullion" userId="S::gerard.scullion@gov.scot::50d40f0b-bde2-4a88-b4f6-ac9d82b01a68" providerId="AD" clId="Web-{12626D10-C17C-63D4-A9B9-6D7EA7803909}" dt="2022-11-14T17:13:45.052" v="437"/>
        <pc:sldMkLst>
          <pc:docMk/>
          <pc:sldMk cId="303848804" sldId="369"/>
        </pc:sldMkLst>
      </pc:sldChg>
      <pc:sldChg chg="del">
        <pc:chgData name="Gerard Scullion" userId="S::gerard.scullion@gov.scot::50d40f0b-bde2-4a88-b4f6-ac9d82b01a68" providerId="AD" clId="Web-{12626D10-C17C-63D4-A9B9-6D7EA7803909}" dt="2022-11-14T17:13:47.161" v="438"/>
        <pc:sldMkLst>
          <pc:docMk/>
          <pc:sldMk cId="1084604777" sldId="370"/>
        </pc:sldMkLst>
      </pc:sldChg>
      <pc:sldChg chg="del">
        <pc:chgData name="Gerard Scullion" userId="S::gerard.scullion@gov.scot::50d40f0b-bde2-4a88-b4f6-ac9d82b01a68" providerId="AD" clId="Web-{12626D10-C17C-63D4-A9B9-6D7EA7803909}" dt="2022-11-14T17:13:49.333" v="439"/>
        <pc:sldMkLst>
          <pc:docMk/>
          <pc:sldMk cId="1660352616" sldId="371"/>
        </pc:sldMkLst>
      </pc:sldChg>
      <pc:sldChg chg="del">
        <pc:chgData name="Gerard Scullion" userId="S::gerard.scullion@gov.scot::50d40f0b-bde2-4a88-b4f6-ac9d82b01a68" providerId="AD" clId="Web-{12626D10-C17C-63D4-A9B9-6D7EA7803909}" dt="2022-11-14T17:13:53.521" v="440"/>
        <pc:sldMkLst>
          <pc:docMk/>
          <pc:sldMk cId="617560499" sldId="372"/>
        </pc:sldMkLst>
      </pc:sldChg>
      <pc:sldChg chg="del">
        <pc:chgData name="Gerard Scullion" userId="S::gerard.scullion@gov.scot::50d40f0b-bde2-4a88-b4f6-ac9d82b01a68" providerId="AD" clId="Web-{12626D10-C17C-63D4-A9B9-6D7EA7803909}" dt="2022-11-14T17:13:56.177" v="441"/>
        <pc:sldMkLst>
          <pc:docMk/>
          <pc:sldMk cId="3393421721" sldId="373"/>
        </pc:sldMkLst>
      </pc:sldChg>
      <pc:sldChg chg="del">
        <pc:chgData name="Gerard Scullion" userId="S::gerard.scullion@gov.scot::50d40f0b-bde2-4a88-b4f6-ac9d82b01a68" providerId="AD" clId="Web-{12626D10-C17C-63D4-A9B9-6D7EA7803909}" dt="2022-11-14T17:14:02.990" v="442"/>
        <pc:sldMkLst>
          <pc:docMk/>
          <pc:sldMk cId="610288710" sldId="374"/>
        </pc:sldMkLst>
      </pc:sldChg>
      <pc:sldChg chg="del">
        <pc:chgData name="Gerard Scullion" userId="S::gerard.scullion@gov.scot::50d40f0b-bde2-4a88-b4f6-ac9d82b01a68" providerId="AD" clId="Web-{12626D10-C17C-63D4-A9B9-6D7EA7803909}" dt="2022-11-14T17:14:05.286" v="443"/>
        <pc:sldMkLst>
          <pc:docMk/>
          <pc:sldMk cId="894644931" sldId="375"/>
        </pc:sldMkLst>
      </pc:sldChg>
      <pc:sldChg chg="del">
        <pc:chgData name="Gerard Scullion" userId="S::gerard.scullion@gov.scot::50d40f0b-bde2-4a88-b4f6-ac9d82b01a68" providerId="AD" clId="Web-{12626D10-C17C-63D4-A9B9-6D7EA7803909}" dt="2022-11-14T17:21:54.250" v="475"/>
        <pc:sldMkLst>
          <pc:docMk/>
          <pc:sldMk cId="3604015528" sldId="380"/>
        </pc:sldMkLst>
      </pc:sldChg>
      <pc:sldChg chg="del">
        <pc:chgData name="Gerard Scullion" userId="S::gerard.scullion@gov.scot::50d40f0b-bde2-4a88-b4f6-ac9d82b01a68" providerId="AD" clId="Web-{12626D10-C17C-63D4-A9B9-6D7EA7803909}" dt="2022-11-14T17:21:59.937" v="476"/>
        <pc:sldMkLst>
          <pc:docMk/>
          <pc:sldMk cId="3107984158" sldId="381"/>
        </pc:sldMkLst>
      </pc:sldChg>
      <pc:sldChg chg="del">
        <pc:chgData name="Gerard Scullion" userId="S::gerard.scullion@gov.scot::50d40f0b-bde2-4a88-b4f6-ac9d82b01a68" providerId="AD" clId="Web-{12626D10-C17C-63D4-A9B9-6D7EA7803909}" dt="2022-11-14T17:22:07.047" v="477"/>
        <pc:sldMkLst>
          <pc:docMk/>
          <pc:sldMk cId="3471128233" sldId="382"/>
        </pc:sldMkLst>
      </pc:sldChg>
      <pc:sldChg chg="del">
        <pc:chgData name="Gerard Scullion" userId="S::gerard.scullion@gov.scot::50d40f0b-bde2-4a88-b4f6-ac9d82b01a68" providerId="AD" clId="Web-{12626D10-C17C-63D4-A9B9-6D7EA7803909}" dt="2022-11-14T17:22:10.422" v="478"/>
        <pc:sldMkLst>
          <pc:docMk/>
          <pc:sldMk cId="3298676138" sldId="383"/>
        </pc:sldMkLst>
      </pc:sldChg>
      <pc:sldChg chg="del">
        <pc:chgData name="Gerard Scullion" userId="S::gerard.scullion@gov.scot::50d40f0b-bde2-4a88-b4f6-ac9d82b01a68" providerId="AD" clId="Web-{12626D10-C17C-63D4-A9B9-6D7EA7803909}" dt="2022-11-14T17:22:12.266" v="479"/>
        <pc:sldMkLst>
          <pc:docMk/>
          <pc:sldMk cId="3569862562" sldId="384"/>
        </pc:sldMkLst>
      </pc:sldChg>
      <pc:sldChg chg="del">
        <pc:chgData name="Gerard Scullion" userId="S::gerard.scullion@gov.scot::50d40f0b-bde2-4a88-b4f6-ac9d82b01a68" providerId="AD" clId="Web-{12626D10-C17C-63D4-A9B9-6D7EA7803909}" dt="2022-11-14T17:22:17.063" v="480"/>
        <pc:sldMkLst>
          <pc:docMk/>
          <pc:sldMk cId="2333630071" sldId="385"/>
        </pc:sldMkLst>
      </pc:sldChg>
      <pc:sldChg chg="del">
        <pc:chgData name="Gerard Scullion" userId="S::gerard.scullion@gov.scot::50d40f0b-bde2-4a88-b4f6-ac9d82b01a68" providerId="AD" clId="Web-{12626D10-C17C-63D4-A9B9-6D7EA7803909}" dt="2022-11-14T17:22:26.203" v="481"/>
        <pc:sldMkLst>
          <pc:docMk/>
          <pc:sldMk cId="2973895878" sldId="386"/>
        </pc:sldMkLst>
      </pc:sldChg>
      <pc:sldChg chg="modSp">
        <pc:chgData name="Gerard Scullion" userId="S::gerard.scullion@gov.scot::50d40f0b-bde2-4a88-b4f6-ac9d82b01a68" providerId="AD" clId="Web-{12626D10-C17C-63D4-A9B9-6D7EA7803909}" dt="2022-11-14T16:45:10.031" v="320" actId="14100"/>
        <pc:sldMkLst>
          <pc:docMk/>
          <pc:sldMk cId="3427556507" sldId="393"/>
        </pc:sldMkLst>
        <pc:picChg chg="mod">
          <ac:chgData name="Gerard Scullion" userId="S::gerard.scullion@gov.scot::50d40f0b-bde2-4a88-b4f6-ac9d82b01a68" providerId="AD" clId="Web-{12626D10-C17C-63D4-A9B9-6D7EA7803909}" dt="2022-11-14T16:45:10.031" v="320" actId="14100"/>
          <ac:picMkLst>
            <pc:docMk/>
            <pc:sldMk cId="3427556507" sldId="393"/>
            <ac:picMk id="4" creationId="{38631518-C2BE-9F7C-8152-9D428AF78993}"/>
          </ac:picMkLst>
        </pc:picChg>
      </pc:sldChg>
      <pc:sldChg chg="addSp delSp modSp add replId modNotes">
        <pc:chgData name="Gerard Scullion" userId="S::gerard.scullion@gov.scot::50d40f0b-bde2-4a88-b4f6-ac9d82b01a68" providerId="AD" clId="Web-{12626D10-C17C-63D4-A9B9-6D7EA7803909}" dt="2022-11-14T16:28:30.462" v="256"/>
        <pc:sldMkLst>
          <pc:docMk/>
          <pc:sldMk cId="1405017916" sldId="395"/>
        </pc:sldMkLst>
        <pc:spChg chg="mod">
          <ac:chgData name="Gerard Scullion" userId="S::gerard.scullion@gov.scot::50d40f0b-bde2-4a88-b4f6-ac9d82b01a68" providerId="AD" clId="Web-{12626D10-C17C-63D4-A9B9-6D7EA7803909}" dt="2022-11-14T11:25:02.443" v="29" actId="1076"/>
          <ac:spMkLst>
            <pc:docMk/>
            <pc:sldMk cId="1405017916" sldId="395"/>
            <ac:spMk id="3" creationId="{00000000-0000-0000-0000-000000000000}"/>
          </ac:spMkLst>
        </pc:spChg>
        <pc:picChg chg="add mod">
          <ac:chgData name="Gerard Scullion" userId="S::gerard.scullion@gov.scot::50d40f0b-bde2-4a88-b4f6-ac9d82b01a68" providerId="AD" clId="Web-{12626D10-C17C-63D4-A9B9-6D7EA7803909}" dt="2022-11-14T11:26:22.476" v="35" actId="14100"/>
          <ac:picMkLst>
            <pc:docMk/>
            <pc:sldMk cId="1405017916" sldId="395"/>
            <ac:picMk id="2" creationId="{824CD456-2C93-CB48-F31F-7F207E924019}"/>
          </ac:picMkLst>
        </pc:picChg>
        <pc:picChg chg="del">
          <ac:chgData name="Gerard Scullion" userId="S::gerard.scullion@gov.scot::50d40f0b-bde2-4a88-b4f6-ac9d82b01a68" providerId="AD" clId="Web-{12626D10-C17C-63D4-A9B9-6D7EA7803909}" dt="2022-11-14T11:25:53.694" v="30"/>
          <ac:picMkLst>
            <pc:docMk/>
            <pc:sldMk cId="1405017916" sldId="395"/>
            <ac:picMk id="4" creationId="{D779A6A0-813F-47BC-A588-BF6C46D46C5E}"/>
          </ac:picMkLst>
        </pc:picChg>
        <pc:picChg chg="add del mod">
          <ac:chgData name="Gerard Scullion" userId="S::gerard.scullion@gov.scot::50d40f0b-bde2-4a88-b4f6-ac9d82b01a68" providerId="AD" clId="Web-{12626D10-C17C-63D4-A9B9-6D7EA7803909}" dt="2022-11-14T11:26:59.524" v="38"/>
          <ac:picMkLst>
            <pc:docMk/>
            <pc:sldMk cId="1405017916" sldId="395"/>
            <ac:picMk id="5" creationId="{0C1824E8-AB14-8652-8DBC-AD6BC368CF20}"/>
          </ac:picMkLst>
        </pc:picChg>
        <pc:picChg chg="add mod">
          <ac:chgData name="Gerard Scullion" userId="S::gerard.scullion@gov.scot::50d40f0b-bde2-4a88-b4f6-ac9d82b01a68" providerId="AD" clId="Web-{12626D10-C17C-63D4-A9B9-6D7EA7803909}" dt="2022-11-14T11:27:22.759" v="42" actId="1076"/>
          <ac:picMkLst>
            <pc:docMk/>
            <pc:sldMk cId="1405017916" sldId="395"/>
            <ac:picMk id="6" creationId="{F964EE17-F9E2-6F17-C9AA-C6D86EDD0DDB}"/>
          </ac:picMkLst>
        </pc:picChg>
      </pc:sldChg>
      <pc:sldChg chg="addSp modSp add replId modNotes">
        <pc:chgData name="Gerard Scullion" userId="S::gerard.scullion@gov.scot::50d40f0b-bde2-4a88-b4f6-ac9d82b01a68" providerId="AD" clId="Web-{12626D10-C17C-63D4-A9B9-6D7EA7803909}" dt="2022-11-14T16:47:13.096" v="331" actId="1076"/>
        <pc:sldMkLst>
          <pc:docMk/>
          <pc:sldMk cId="1367045911" sldId="396"/>
        </pc:sldMkLst>
        <pc:spChg chg="mod">
          <ac:chgData name="Gerard Scullion" userId="S::gerard.scullion@gov.scot::50d40f0b-bde2-4a88-b4f6-ac9d82b01a68" providerId="AD" clId="Web-{12626D10-C17C-63D4-A9B9-6D7EA7803909}" dt="2022-11-14T16:47:09.643" v="330" actId="1076"/>
          <ac:spMkLst>
            <pc:docMk/>
            <pc:sldMk cId="1367045911" sldId="396"/>
            <ac:spMk id="7" creationId="{00000000-0000-0000-0000-000000000000}"/>
          </ac:spMkLst>
        </pc:spChg>
        <pc:picChg chg="add mod">
          <ac:chgData name="Gerard Scullion" userId="S::gerard.scullion@gov.scot::50d40f0b-bde2-4a88-b4f6-ac9d82b01a68" providerId="AD" clId="Web-{12626D10-C17C-63D4-A9B9-6D7EA7803909}" dt="2022-11-14T16:47:13.096" v="331" actId="1076"/>
          <ac:picMkLst>
            <pc:docMk/>
            <pc:sldMk cId="1367045911" sldId="396"/>
            <ac:picMk id="4" creationId="{488E3B1B-4C64-D1F0-C181-77FD942FE293}"/>
          </ac:picMkLst>
        </pc:picChg>
      </pc:sldChg>
      <pc:sldChg chg="addSp delSp modSp add replId modNotes">
        <pc:chgData name="Gerard Scullion" userId="S::gerard.scullion@gov.scot::50d40f0b-bde2-4a88-b4f6-ac9d82b01a68" providerId="AD" clId="Web-{12626D10-C17C-63D4-A9B9-6D7EA7803909}" dt="2022-11-14T16:46:00.125" v="324" actId="1076"/>
        <pc:sldMkLst>
          <pc:docMk/>
          <pc:sldMk cId="1602988924" sldId="397"/>
        </pc:sldMkLst>
        <pc:spChg chg="mod">
          <ac:chgData name="Gerard Scullion" userId="S::gerard.scullion@gov.scot::50d40f0b-bde2-4a88-b4f6-ac9d82b01a68" providerId="AD" clId="Web-{12626D10-C17C-63D4-A9B9-6D7EA7803909}" dt="2022-11-14T16:24:12.504" v="214" actId="20577"/>
          <ac:spMkLst>
            <pc:docMk/>
            <pc:sldMk cId="1602988924" sldId="397"/>
            <ac:spMk id="3" creationId="{00000000-0000-0000-0000-000000000000}"/>
          </ac:spMkLst>
        </pc:spChg>
        <pc:picChg chg="del">
          <ac:chgData name="Gerard Scullion" userId="S::gerard.scullion@gov.scot::50d40f0b-bde2-4a88-b4f6-ac9d82b01a68" providerId="AD" clId="Web-{12626D10-C17C-63D4-A9B9-6D7EA7803909}" dt="2022-11-14T16:24:02.488" v="210"/>
          <ac:picMkLst>
            <pc:docMk/>
            <pc:sldMk cId="1602988924" sldId="397"/>
            <ac:picMk id="2" creationId="{824CD456-2C93-CB48-F31F-7F207E924019}"/>
          </ac:picMkLst>
        </pc:picChg>
        <pc:picChg chg="add mod">
          <ac:chgData name="Gerard Scullion" userId="S::gerard.scullion@gov.scot::50d40f0b-bde2-4a88-b4f6-ac9d82b01a68" providerId="AD" clId="Web-{12626D10-C17C-63D4-A9B9-6D7EA7803909}" dt="2022-11-14T16:46:00.125" v="324" actId="1076"/>
          <ac:picMkLst>
            <pc:docMk/>
            <pc:sldMk cId="1602988924" sldId="397"/>
            <ac:picMk id="4" creationId="{0C62CE47-6506-8249-5C5E-EE7A15D55A02}"/>
          </ac:picMkLst>
        </pc:picChg>
        <pc:picChg chg="del">
          <ac:chgData name="Gerard Scullion" userId="S::gerard.scullion@gov.scot::50d40f0b-bde2-4a88-b4f6-ac9d82b01a68" providerId="AD" clId="Web-{12626D10-C17C-63D4-A9B9-6D7EA7803909}" dt="2022-11-14T16:24:05.566" v="211"/>
          <ac:picMkLst>
            <pc:docMk/>
            <pc:sldMk cId="1602988924" sldId="397"/>
            <ac:picMk id="6" creationId="{F964EE17-F9E2-6F17-C9AA-C6D86EDD0DDB}"/>
          </ac:picMkLst>
        </pc:picChg>
        <pc:picChg chg="add">
          <ac:chgData name="Gerard Scullion" userId="S::gerard.scullion@gov.scot::50d40f0b-bde2-4a88-b4f6-ac9d82b01a68" providerId="AD" clId="Web-{12626D10-C17C-63D4-A9B9-6D7EA7803909}" dt="2022-11-14T16:45:53.985" v="323"/>
          <ac:picMkLst>
            <pc:docMk/>
            <pc:sldMk cId="1602988924" sldId="397"/>
            <ac:picMk id="7" creationId="{7CA2420A-1E21-746C-C9E6-341462A43AF5}"/>
          </ac:picMkLst>
        </pc:picChg>
      </pc:sldChg>
      <pc:sldChg chg="addSp delSp modSp add replId modNotes">
        <pc:chgData name="Gerard Scullion" userId="S::gerard.scullion@gov.scot::50d40f0b-bde2-4a88-b4f6-ac9d82b01a68" providerId="AD" clId="Web-{12626D10-C17C-63D4-A9B9-6D7EA7803909}" dt="2022-11-14T17:09:55.500" v="422" actId="20577"/>
        <pc:sldMkLst>
          <pc:docMk/>
          <pc:sldMk cId="4276596463" sldId="398"/>
        </pc:sldMkLst>
        <pc:spChg chg="add mod">
          <ac:chgData name="Gerard Scullion" userId="S::gerard.scullion@gov.scot::50d40f0b-bde2-4a88-b4f6-ac9d82b01a68" providerId="AD" clId="Web-{12626D10-C17C-63D4-A9B9-6D7EA7803909}" dt="2022-11-14T17:01:39.786" v="377" actId="14100"/>
          <ac:spMkLst>
            <pc:docMk/>
            <pc:sldMk cId="4276596463" sldId="398"/>
            <ac:spMk id="4" creationId="{6A6494F3-09AB-A28F-5FFF-14D4DB232366}"/>
          </ac:spMkLst>
        </pc:spChg>
        <pc:spChg chg="del">
          <ac:chgData name="Gerard Scullion" userId="S::gerard.scullion@gov.scot::50d40f0b-bde2-4a88-b4f6-ac9d82b01a68" providerId="AD" clId="Web-{12626D10-C17C-63D4-A9B9-6D7EA7803909}" dt="2022-11-14T17:00:58.004" v="364"/>
          <ac:spMkLst>
            <pc:docMk/>
            <pc:sldMk cId="4276596463" sldId="398"/>
            <ac:spMk id="5" creationId="{114FF215-5EC4-F342-3F1F-E99D66D0740C}"/>
          </ac:spMkLst>
        </pc:spChg>
        <pc:spChg chg="add mod">
          <ac:chgData name="Gerard Scullion" userId="S::gerard.scullion@gov.scot::50d40f0b-bde2-4a88-b4f6-ac9d82b01a68" providerId="AD" clId="Web-{12626D10-C17C-63D4-A9B9-6D7EA7803909}" dt="2022-11-14T17:09:55.500" v="422" actId="20577"/>
          <ac:spMkLst>
            <pc:docMk/>
            <pc:sldMk cId="4276596463" sldId="398"/>
            <ac:spMk id="11" creationId="{73685FAB-1241-FE51-A246-81E773AB9504}"/>
          </ac:spMkLst>
        </pc:spChg>
        <pc:picChg chg="add">
          <ac:chgData name="Gerard Scullion" userId="S::gerard.scullion@gov.scot::50d40f0b-bde2-4a88-b4f6-ac9d82b01a68" providerId="AD" clId="Web-{12626D10-C17C-63D4-A9B9-6D7EA7803909}" dt="2022-11-14T17:07:40.200" v="401"/>
          <ac:picMkLst>
            <pc:docMk/>
            <pc:sldMk cId="4276596463" sldId="398"/>
            <ac:picMk id="7" creationId="{357B0D11-7E63-4E11-E1FA-34A8029A1C40}"/>
          </ac:picMkLst>
        </pc:picChg>
        <pc:picChg chg="add del">
          <ac:chgData name="Gerard Scullion" userId="S::gerard.scullion@gov.scot::50d40f0b-bde2-4a88-b4f6-ac9d82b01a68" providerId="AD" clId="Web-{12626D10-C17C-63D4-A9B9-6D7EA7803909}" dt="2022-11-14T17:09:35.015" v="414"/>
          <ac:picMkLst>
            <pc:docMk/>
            <pc:sldMk cId="4276596463" sldId="398"/>
            <ac:picMk id="13" creationId="{3DB74893-67E9-EC21-001C-0169748BE29A}"/>
          </ac:picMkLst>
        </pc:picChg>
      </pc:sldChg>
      <pc:sldChg chg="delSp modSp add replId">
        <pc:chgData name="Gerard Scullion" userId="S::gerard.scullion@gov.scot::50d40f0b-bde2-4a88-b4f6-ac9d82b01a68" providerId="AD" clId="Web-{12626D10-C17C-63D4-A9B9-6D7EA7803909}" dt="2022-11-14T17:10:58.845" v="427"/>
        <pc:sldMkLst>
          <pc:docMk/>
          <pc:sldMk cId="101811792" sldId="399"/>
        </pc:sldMkLst>
        <pc:spChg chg="del mod">
          <ac:chgData name="Gerard Scullion" userId="S::gerard.scullion@gov.scot::50d40f0b-bde2-4a88-b4f6-ac9d82b01a68" providerId="AD" clId="Web-{12626D10-C17C-63D4-A9B9-6D7EA7803909}" dt="2022-11-14T17:10:58.845" v="427"/>
          <ac:spMkLst>
            <pc:docMk/>
            <pc:sldMk cId="101811792" sldId="399"/>
            <ac:spMk id="7" creationId="{00000000-0000-0000-0000-000000000000}"/>
          </ac:spMkLst>
        </pc:spChg>
        <pc:spChg chg="mod">
          <ac:chgData name="Gerard Scullion" userId="S::gerard.scullion@gov.scot::50d40f0b-bde2-4a88-b4f6-ac9d82b01a68" providerId="AD" clId="Web-{12626D10-C17C-63D4-A9B9-6D7EA7803909}" dt="2022-11-14T17:10:46.876" v="424" actId="20577"/>
          <ac:spMkLst>
            <pc:docMk/>
            <pc:sldMk cId="101811792" sldId="399"/>
            <ac:spMk id="14" creationId="{00000000-0000-0000-0000-000000000000}"/>
          </ac:spMkLst>
        </pc:spChg>
      </pc:sldChg>
      <pc:sldChg chg="addSp delSp modSp add replId modNotes">
        <pc:chgData name="Gerard Scullion" userId="S::gerard.scullion@gov.scot::50d40f0b-bde2-4a88-b4f6-ac9d82b01a68" providerId="AD" clId="Web-{12626D10-C17C-63D4-A9B9-6D7EA7803909}" dt="2022-11-14T17:21:38.702" v="474"/>
        <pc:sldMkLst>
          <pc:docMk/>
          <pc:sldMk cId="2455010251" sldId="400"/>
        </pc:sldMkLst>
        <pc:spChg chg="del">
          <ac:chgData name="Gerard Scullion" userId="S::gerard.scullion@gov.scot::50d40f0b-bde2-4a88-b4f6-ac9d82b01a68" providerId="AD" clId="Web-{12626D10-C17C-63D4-A9B9-6D7EA7803909}" dt="2022-11-14T17:17:14.806" v="445"/>
          <ac:spMkLst>
            <pc:docMk/>
            <pc:sldMk cId="2455010251" sldId="400"/>
            <ac:spMk id="5" creationId="{114FF215-5EC4-F342-3F1F-E99D66D0740C}"/>
          </ac:spMkLst>
        </pc:spChg>
        <pc:spChg chg="add mod">
          <ac:chgData name="Gerard Scullion" userId="S::gerard.scullion@gov.scot::50d40f0b-bde2-4a88-b4f6-ac9d82b01a68" providerId="AD" clId="Web-{12626D10-C17C-63D4-A9B9-6D7EA7803909}" dt="2022-11-14T17:20:22.498" v="470" actId="20577"/>
          <ac:spMkLst>
            <pc:docMk/>
            <pc:sldMk cId="2455010251" sldId="400"/>
            <ac:spMk id="7" creationId="{E70CB722-810E-FFFC-7025-ED4E6CCB029C}"/>
          </ac:spMkLst>
        </pc:spChg>
        <pc:picChg chg="add del mod">
          <ac:chgData name="Gerard Scullion" userId="S::gerard.scullion@gov.scot::50d40f0b-bde2-4a88-b4f6-ac9d82b01a68" providerId="AD" clId="Web-{12626D10-C17C-63D4-A9B9-6D7EA7803909}" dt="2022-11-14T17:17:30.791" v="451"/>
          <ac:picMkLst>
            <pc:docMk/>
            <pc:sldMk cId="2455010251" sldId="400"/>
            <ac:picMk id="2" creationId="{0170E21E-B6FE-9D70-0292-20C1F740D38D}"/>
          </ac:picMkLst>
        </pc:picChg>
        <pc:picChg chg="add del mod">
          <ac:chgData name="Gerard Scullion" userId="S::gerard.scullion@gov.scot::50d40f0b-bde2-4a88-b4f6-ac9d82b01a68" providerId="AD" clId="Web-{12626D10-C17C-63D4-A9B9-6D7EA7803909}" dt="2022-11-14T17:17:54.510" v="455"/>
          <ac:picMkLst>
            <pc:docMk/>
            <pc:sldMk cId="2455010251" sldId="400"/>
            <ac:picMk id="4" creationId="{63482DF1-6FBA-F817-1EDD-A4B13FD61EF6}"/>
          </ac:picMkLst>
        </pc:picChg>
        <pc:picChg chg="add del mod">
          <ac:chgData name="Gerard Scullion" userId="S::gerard.scullion@gov.scot::50d40f0b-bde2-4a88-b4f6-ac9d82b01a68" providerId="AD" clId="Web-{12626D10-C17C-63D4-A9B9-6D7EA7803909}" dt="2022-11-14T17:19:40.950" v="459"/>
          <ac:picMkLst>
            <pc:docMk/>
            <pc:sldMk cId="2455010251" sldId="400"/>
            <ac:picMk id="6" creationId="{C9DAF514-332D-C154-EC16-2613005FD7F0}"/>
          </ac:picMkLst>
        </pc:picChg>
      </pc:sldChg>
    </pc:docChg>
  </pc:docChgLst>
  <pc:docChgLst>
    <pc:chgData name="Alice Byers" userId="S::alice.byers@gov.scot::6f3496d8-2cb2-4ed9-b89e-014056c3214c" providerId="AD" clId="Web-{C328A485-1458-5CAC-7DE3-7F8873C67E48}"/>
    <pc:docChg chg="modSld">
      <pc:chgData name="Alice Byers" userId="S::alice.byers@gov.scot::6f3496d8-2cb2-4ed9-b89e-014056c3214c" providerId="AD" clId="Web-{C328A485-1458-5CAC-7DE3-7F8873C67E48}" dt="2022-11-18T12:28:40.406" v="0"/>
      <pc:docMkLst>
        <pc:docMk/>
      </pc:docMkLst>
      <pc:sldChg chg="delSp">
        <pc:chgData name="Alice Byers" userId="S::alice.byers@gov.scot::6f3496d8-2cb2-4ed9-b89e-014056c3214c" providerId="AD" clId="Web-{C328A485-1458-5CAC-7DE3-7F8873C67E48}" dt="2022-11-18T12:28:40.406" v="0"/>
        <pc:sldMkLst>
          <pc:docMk/>
          <pc:sldMk cId="4276596463" sldId="398"/>
        </pc:sldMkLst>
        <pc:picChg chg="del">
          <ac:chgData name="Alice Byers" userId="S::alice.byers@gov.scot::6f3496d8-2cb2-4ed9-b89e-014056c3214c" providerId="AD" clId="Web-{C328A485-1458-5CAC-7DE3-7F8873C67E48}" dt="2022-11-18T12:28:40.406" v="0"/>
          <ac:picMkLst>
            <pc:docMk/>
            <pc:sldMk cId="4276596463" sldId="398"/>
            <ac:picMk id="8" creationId="{00000000-0000-0000-0000-000000000000}"/>
          </ac:picMkLst>
        </pc:picChg>
      </pc:sldChg>
    </pc:docChg>
  </pc:docChgLst>
  <pc:docChgLst>
    <pc:chgData name="Alice Byers" userId="S::alice.byers@gov.scot::6f3496d8-2cb2-4ed9-b89e-014056c3214c" providerId="AD" clId="Web-{80BD7D83-B00D-8CA2-4D11-FB9B30438984}"/>
    <pc:docChg chg="addSld delSld modSld">
      <pc:chgData name="Alice Byers" userId="S::alice.byers@gov.scot::6f3496d8-2cb2-4ed9-b89e-014056c3214c" providerId="AD" clId="Web-{80BD7D83-B00D-8CA2-4D11-FB9B30438984}" dt="2022-11-22T16:42:09.094" v="16" actId="20577"/>
      <pc:docMkLst>
        <pc:docMk/>
      </pc:docMkLst>
      <pc:sldChg chg="modSp">
        <pc:chgData name="Alice Byers" userId="S::alice.byers@gov.scot::6f3496d8-2cb2-4ed9-b89e-014056c3214c" providerId="AD" clId="Web-{80BD7D83-B00D-8CA2-4D11-FB9B30438984}" dt="2022-11-22T16:42:09.094" v="16" actId="20577"/>
        <pc:sldMkLst>
          <pc:docMk/>
          <pc:sldMk cId="2115301202" sldId="258"/>
        </pc:sldMkLst>
        <pc:spChg chg="mod">
          <ac:chgData name="Alice Byers" userId="S::alice.byers@gov.scot::6f3496d8-2cb2-4ed9-b89e-014056c3214c" providerId="AD" clId="Web-{80BD7D83-B00D-8CA2-4D11-FB9B30438984}" dt="2022-11-22T16:42:09.094" v="16" actId="20577"/>
          <ac:spMkLst>
            <pc:docMk/>
            <pc:sldMk cId="2115301202" sldId="258"/>
            <ac:spMk id="22" creationId="{00000000-0000-0000-0000-000000000000}"/>
          </ac:spMkLst>
        </pc:spChg>
      </pc:sldChg>
      <pc:sldChg chg="del">
        <pc:chgData name="Alice Byers" userId="S::alice.byers@gov.scot::6f3496d8-2cb2-4ed9-b89e-014056c3214c" providerId="AD" clId="Web-{80BD7D83-B00D-8CA2-4D11-FB9B30438984}" dt="2022-11-22T16:39:55.778" v="14"/>
        <pc:sldMkLst>
          <pc:docMk/>
          <pc:sldMk cId="2636629238" sldId="376"/>
        </pc:sldMkLst>
      </pc:sldChg>
      <pc:sldChg chg="del">
        <pc:chgData name="Alice Byers" userId="S::alice.byers@gov.scot::6f3496d8-2cb2-4ed9-b89e-014056c3214c" providerId="AD" clId="Web-{80BD7D83-B00D-8CA2-4D11-FB9B30438984}" dt="2022-11-22T16:39:55.778" v="13"/>
        <pc:sldMkLst>
          <pc:docMk/>
          <pc:sldMk cId="3075131297" sldId="377"/>
        </pc:sldMkLst>
      </pc:sldChg>
      <pc:sldChg chg="del">
        <pc:chgData name="Alice Byers" userId="S::alice.byers@gov.scot::6f3496d8-2cb2-4ed9-b89e-014056c3214c" providerId="AD" clId="Web-{80BD7D83-B00D-8CA2-4D11-FB9B30438984}" dt="2022-11-22T16:39:55.778" v="12"/>
        <pc:sldMkLst>
          <pc:docMk/>
          <pc:sldMk cId="2298982628" sldId="378"/>
        </pc:sldMkLst>
      </pc:sldChg>
      <pc:sldChg chg="del">
        <pc:chgData name="Alice Byers" userId="S::alice.byers@gov.scot::6f3496d8-2cb2-4ed9-b89e-014056c3214c" providerId="AD" clId="Web-{80BD7D83-B00D-8CA2-4D11-FB9B30438984}" dt="2022-11-22T16:39:55.762" v="11"/>
        <pc:sldMkLst>
          <pc:docMk/>
          <pc:sldMk cId="3388756696" sldId="379"/>
        </pc:sldMkLst>
      </pc:sldChg>
      <pc:sldChg chg="modSp add">
        <pc:chgData name="Alice Byers" userId="S::alice.byers@gov.scot::6f3496d8-2cb2-4ed9-b89e-014056c3214c" providerId="AD" clId="Web-{80BD7D83-B00D-8CA2-4D11-FB9B30438984}" dt="2022-11-22T16:41:19.170" v="15" actId="20577"/>
        <pc:sldMkLst>
          <pc:docMk/>
          <pc:sldMk cId="314662694" sldId="408"/>
        </pc:sldMkLst>
        <pc:spChg chg="mod">
          <ac:chgData name="Alice Byers" userId="S::alice.byers@gov.scot::6f3496d8-2cb2-4ed9-b89e-014056c3214c" providerId="AD" clId="Web-{80BD7D83-B00D-8CA2-4D11-FB9B30438984}" dt="2022-11-22T16:41:19.170" v="15" actId="20577"/>
          <ac:spMkLst>
            <pc:docMk/>
            <pc:sldMk cId="314662694" sldId="408"/>
            <ac:spMk id="7" creationId="{00000000-0000-0000-0000-000000000000}"/>
          </ac:spMkLst>
        </pc:spChg>
      </pc:sldChg>
      <pc:sldChg chg="add">
        <pc:chgData name="Alice Byers" userId="S::alice.byers@gov.scot::6f3496d8-2cb2-4ed9-b89e-014056c3214c" providerId="AD" clId="Web-{80BD7D83-B00D-8CA2-4D11-FB9B30438984}" dt="2022-11-22T16:39:17.589" v="1"/>
        <pc:sldMkLst>
          <pc:docMk/>
          <pc:sldMk cId="398448479" sldId="409"/>
        </pc:sldMkLst>
      </pc:sldChg>
      <pc:sldChg chg="add">
        <pc:chgData name="Alice Byers" userId="S::alice.byers@gov.scot::6f3496d8-2cb2-4ed9-b89e-014056c3214c" providerId="AD" clId="Web-{80BD7D83-B00D-8CA2-4D11-FB9B30438984}" dt="2022-11-22T16:39:17.699" v="2"/>
        <pc:sldMkLst>
          <pc:docMk/>
          <pc:sldMk cId="2273378800" sldId="410"/>
        </pc:sldMkLst>
      </pc:sldChg>
      <pc:sldChg chg="add">
        <pc:chgData name="Alice Byers" userId="S::alice.byers@gov.scot::6f3496d8-2cb2-4ed9-b89e-014056c3214c" providerId="AD" clId="Web-{80BD7D83-B00D-8CA2-4D11-FB9B30438984}" dt="2022-11-22T16:39:17.761" v="3"/>
        <pc:sldMkLst>
          <pc:docMk/>
          <pc:sldMk cId="1170152416" sldId="411"/>
        </pc:sldMkLst>
      </pc:sldChg>
      <pc:sldChg chg="add">
        <pc:chgData name="Alice Byers" userId="S::alice.byers@gov.scot::6f3496d8-2cb2-4ed9-b89e-014056c3214c" providerId="AD" clId="Web-{80BD7D83-B00D-8CA2-4D11-FB9B30438984}" dt="2022-11-22T16:39:17.839" v="4"/>
        <pc:sldMkLst>
          <pc:docMk/>
          <pc:sldMk cId="2387587998" sldId="412"/>
        </pc:sldMkLst>
      </pc:sldChg>
      <pc:sldChg chg="add">
        <pc:chgData name="Alice Byers" userId="S::alice.byers@gov.scot::6f3496d8-2cb2-4ed9-b89e-014056c3214c" providerId="AD" clId="Web-{80BD7D83-B00D-8CA2-4D11-FB9B30438984}" dt="2022-11-22T16:39:17.949" v="5"/>
        <pc:sldMkLst>
          <pc:docMk/>
          <pc:sldMk cId="4294852533" sldId="413"/>
        </pc:sldMkLst>
      </pc:sldChg>
      <pc:sldChg chg="add">
        <pc:chgData name="Alice Byers" userId="S::alice.byers@gov.scot::6f3496d8-2cb2-4ed9-b89e-014056c3214c" providerId="AD" clId="Web-{80BD7D83-B00D-8CA2-4D11-FB9B30438984}" dt="2022-11-22T16:39:18.011" v="6"/>
        <pc:sldMkLst>
          <pc:docMk/>
          <pc:sldMk cId="365971830" sldId="414"/>
        </pc:sldMkLst>
      </pc:sldChg>
      <pc:sldChg chg="add">
        <pc:chgData name="Alice Byers" userId="S::alice.byers@gov.scot::6f3496d8-2cb2-4ed9-b89e-014056c3214c" providerId="AD" clId="Web-{80BD7D83-B00D-8CA2-4D11-FB9B30438984}" dt="2022-11-22T16:39:18.199" v="7"/>
        <pc:sldMkLst>
          <pc:docMk/>
          <pc:sldMk cId="2563245973" sldId="415"/>
        </pc:sldMkLst>
      </pc:sldChg>
      <pc:sldChg chg="add">
        <pc:chgData name="Alice Byers" userId="S::alice.byers@gov.scot::6f3496d8-2cb2-4ed9-b89e-014056c3214c" providerId="AD" clId="Web-{80BD7D83-B00D-8CA2-4D11-FB9B30438984}" dt="2022-11-22T16:39:18.261" v="8"/>
        <pc:sldMkLst>
          <pc:docMk/>
          <pc:sldMk cId="1052733530" sldId="416"/>
        </pc:sldMkLst>
      </pc:sldChg>
      <pc:sldChg chg="add">
        <pc:chgData name="Alice Byers" userId="S::alice.byers@gov.scot::6f3496d8-2cb2-4ed9-b89e-014056c3214c" providerId="AD" clId="Web-{80BD7D83-B00D-8CA2-4D11-FB9B30438984}" dt="2022-11-22T16:39:18.339" v="9"/>
        <pc:sldMkLst>
          <pc:docMk/>
          <pc:sldMk cId="3038738647" sldId="417"/>
        </pc:sldMkLst>
      </pc:sldChg>
      <pc:sldChg chg="add">
        <pc:chgData name="Alice Byers" userId="S::alice.byers@gov.scot::6f3496d8-2cb2-4ed9-b89e-014056c3214c" providerId="AD" clId="Web-{80BD7D83-B00D-8CA2-4D11-FB9B30438984}" dt="2022-11-22T16:39:18.402" v="10"/>
        <pc:sldMkLst>
          <pc:docMk/>
          <pc:sldMk cId="1930740678" sldId="418"/>
        </pc:sldMkLst>
      </pc:sldChg>
    </pc:docChg>
  </pc:docChgLst>
  <pc:docChgLst>
    <pc:chgData name="Gerard Scullion" userId="S::gerard.scullion@gov.scot::50d40f0b-bde2-4a88-b4f6-ac9d82b01a68" providerId="AD" clId="Web-{56FC611C-AFFD-EAEA-7D47-A803A496A3B8}"/>
    <pc:docChg chg="delSld modSld sldOrd">
      <pc:chgData name="Gerard Scullion" userId="S::gerard.scullion@gov.scot::50d40f0b-bde2-4a88-b4f6-ac9d82b01a68" providerId="AD" clId="Web-{56FC611C-AFFD-EAEA-7D47-A803A496A3B8}" dt="2022-11-18T15:28:30.114" v="285"/>
      <pc:docMkLst>
        <pc:docMk/>
      </pc:docMkLst>
      <pc:sldChg chg="delSp modSp delCm">
        <pc:chgData name="Gerard Scullion" userId="S::gerard.scullion@gov.scot::50d40f0b-bde2-4a88-b4f6-ac9d82b01a68" providerId="AD" clId="Web-{56FC611C-AFFD-EAEA-7D47-A803A496A3B8}" dt="2022-11-18T15:11:21.696" v="135" actId="1076"/>
        <pc:sldMkLst>
          <pc:docMk/>
          <pc:sldMk cId="2103618595" sldId="336"/>
        </pc:sldMkLst>
        <pc:spChg chg="mod">
          <ac:chgData name="Gerard Scullion" userId="S::gerard.scullion@gov.scot::50d40f0b-bde2-4a88-b4f6-ac9d82b01a68" providerId="AD" clId="Web-{56FC611C-AFFD-EAEA-7D47-A803A496A3B8}" dt="2022-11-18T15:11:21.696" v="135" actId="1076"/>
          <ac:spMkLst>
            <pc:docMk/>
            <pc:sldMk cId="2103618595" sldId="336"/>
            <ac:spMk id="7" creationId="{00000000-0000-0000-0000-000000000000}"/>
          </ac:spMkLst>
        </pc:spChg>
        <pc:picChg chg="del">
          <ac:chgData name="Gerard Scullion" userId="S::gerard.scullion@gov.scot::50d40f0b-bde2-4a88-b4f6-ac9d82b01a68" providerId="AD" clId="Web-{56FC611C-AFFD-EAEA-7D47-A803A496A3B8}" dt="2022-11-18T15:05:18.311" v="92"/>
          <ac:picMkLst>
            <pc:docMk/>
            <pc:sldMk cId="2103618595" sldId="336"/>
            <ac:picMk id="4" creationId="{9F9C3142-DFD9-5A81-D889-D4A1D24CCCAB}"/>
          </ac:picMkLst>
        </pc:picChg>
      </pc:sldChg>
      <pc:sldChg chg="delSp">
        <pc:chgData name="Gerard Scullion" userId="S::gerard.scullion@gov.scot::50d40f0b-bde2-4a88-b4f6-ac9d82b01a68" providerId="AD" clId="Web-{56FC611C-AFFD-EAEA-7D47-A803A496A3B8}" dt="2022-11-18T15:09:05.468" v="127"/>
        <pc:sldMkLst>
          <pc:docMk/>
          <pc:sldMk cId="2926514056" sldId="337"/>
        </pc:sldMkLst>
        <pc:picChg chg="del">
          <ac:chgData name="Gerard Scullion" userId="S::gerard.scullion@gov.scot::50d40f0b-bde2-4a88-b4f6-ac9d82b01a68" providerId="AD" clId="Web-{56FC611C-AFFD-EAEA-7D47-A803A496A3B8}" dt="2022-11-18T15:09:05.468" v="127"/>
          <ac:picMkLst>
            <pc:docMk/>
            <pc:sldMk cId="2926514056" sldId="337"/>
            <ac:picMk id="9" creationId="{EF32564C-E128-63C4-B7D4-8592DA908D27}"/>
          </ac:picMkLst>
        </pc:picChg>
      </pc:sldChg>
      <pc:sldChg chg="delCm">
        <pc:chgData name="Gerard Scullion" userId="S::gerard.scullion@gov.scot::50d40f0b-bde2-4a88-b4f6-ac9d82b01a68" providerId="AD" clId="Web-{56FC611C-AFFD-EAEA-7D47-A803A496A3B8}" dt="2022-11-18T14:55:18.236" v="0"/>
        <pc:sldMkLst>
          <pc:docMk/>
          <pc:sldMk cId="2227034262" sldId="388"/>
        </pc:sldMkLst>
      </pc:sldChg>
      <pc:sldChg chg="modSp delCm">
        <pc:chgData name="Gerard Scullion" userId="S::gerard.scullion@gov.scot::50d40f0b-bde2-4a88-b4f6-ac9d82b01a68" providerId="AD" clId="Web-{56FC611C-AFFD-EAEA-7D47-A803A496A3B8}" dt="2022-11-18T14:59:04.924" v="37" actId="20577"/>
        <pc:sldMkLst>
          <pc:docMk/>
          <pc:sldMk cId="264889282" sldId="389"/>
        </pc:sldMkLst>
        <pc:spChg chg="mod">
          <ac:chgData name="Gerard Scullion" userId="S::gerard.scullion@gov.scot::50d40f0b-bde2-4a88-b4f6-ac9d82b01a68" providerId="AD" clId="Web-{56FC611C-AFFD-EAEA-7D47-A803A496A3B8}" dt="2022-11-18T14:59:04.924" v="37" actId="20577"/>
          <ac:spMkLst>
            <pc:docMk/>
            <pc:sldMk cId="264889282" sldId="389"/>
            <ac:spMk id="6" creationId="{081B90DF-B146-F7F4-E7D2-AF766E6347A9}"/>
          </ac:spMkLst>
        </pc:spChg>
      </pc:sldChg>
      <pc:sldChg chg="modSp modNotes">
        <pc:chgData name="Gerard Scullion" userId="S::gerard.scullion@gov.scot::50d40f0b-bde2-4a88-b4f6-ac9d82b01a68" providerId="AD" clId="Web-{56FC611C-AFFD-EAEA-7D47-A803A496A3B8}" dt="2022-11-18T15:28:30.114" v="285"/>
        <pc:sldMkLst>
          <pc:docMk/>
          <pc:sldMk cId="2532181619" sldId="390"/>
        </pc:sldMkLst>
        <pc:spChg chg="mod">
          <ac:chgData name="Gerard Scullion" userId="S::gerard.scullion@gov.scot::50d40f0b-bde2-4a88-b4f6-ac9d82b01a68" providerId="AD" clId="Web-{56FC611C-AFFD-EAEA-7D47-A803A496A3B8}" dt="2022-11-18T15:27:16.344" v="270" actId="20577"/>
          <ac:spMkLst>
            <pc:docMk/>
            <pc:sldMk cId="2532181619" sldId="390"/>
            <ac:spMk id="7" creationId="{0A8829C4-E63D-9EEF-F05F-1AFEA64D45B7}"/>
          </ac:spMkLst>
        </pc:spChg>
      </pc:sldChg>
      <pc:sldChg chg="modSp ord">
        <pc:chgData name="Gerard Scullion" userId="S::gerard.scullion@gov.scot::50d40f0b-bde2-4a88-b4f6-ac9d82b01a68" providerId="AD" clId="Web-{56FC611C-AFFD-EAEA-7D47-A803A496A3B8}" dt="2022-11-18T14:59:11.081" v="39" actId="20577"/>
        <pc:sldMkLst>
          <pc:docMk/>
          <pc:sldMk cId="2775027409" sldId="391"/>
        </pc:sldMkLst>
        <pc:spChg chg="mod">
          <ac:chgData name="Gerard Scullion" userId="S::gerard.scullion@gov.scot::50d40f0b-bde2-4a88-b4f6-ac9d82b01a68" providerId="AD" clId="Web-{56FC611C-AFFD-EAEA-7D47-A803A496A3B8}" dt="2022-11-18T14:59:11.081" v="39" actId="20577"/>
          <ac:spMkLst>
            <pc:docMk/>
            <pc:sldMk cId="2775027409" sldId="391"/>
            <ac:spMk id="7" creationId="{0A8829C4-E63D-9EEF-F05F-1AFEA64D45B7}"/>
          </ac:spMkLst>
        </pc:spChg>
      </pc:sldChg>
      <pc:sldChg chg="modSp">
        <pc:chgData name="Gerard Scullion" userId="S::gerard.scullion@gov.scot::50d40f0b-bde2-4a88-b4f6-ac9d82b01a68" providerId="AD" clId="Web-{56FC611C-AFFD-EAEA-7D47-A803A496A3B8}" dt="2022-11-18T15:00:46.135" v="60" actId="20577"/>
        <pc:sldMkLst>
          <pc:docMk/>
          <pc:sldMk cId="3536004598" sldId="392"/>
        </pc:sldMkLst>
        <pc:spChg chg="mod">
          <ac:chgData name="Gerard Scullion" userId="S::gerard.scullion@gov.scot::50d40f0b-bde2-4a88-b4f6-ac9d82b01a68" providerId="AD" clId="Web-{56FC611C-AFFD-EAEA-7D47-A803A496A3B8}" dt="2022-11-18T15:00:46.135" v="60" actId="20577"/>
          <ac:spMkLst>
            <pc:docMk/>
            <pc:sldMk cId="3536004598" sldId="392"/>
            <ac:spMk id="4" creationId="{A16B9F6E-429F-ACBF-6D8E-166E347EAB7B}"/>
          </ac:spMkLst>
        </pc:spChg>
      </pc:sldChg>
      <pc:sldChg chg="modSp">
        <pc:chgData name="Gerard Scullion" userId="S::gerard.scullion@gov.scot::50d40f0b-bde2-4a88-b4f6-ac9d82b01a68" providerId="AD" clId="Web-{56FC611C-AFFD-EAEA-7D47-A803A496A3B8}" dt="2022-11-18T15:01:21.059" v="63" actId="20577"/>
        <pc:sldMkLst>
          <pc:docMk/>
          <pc:sldMk cId="3427556507" sldId="393"/>
        </pc:sldMkLst>
        <pc:spChg chg="mod">
          <ac:chgData name="Gerard Scullion" userId="S::gerard.scullion@gov.scot::50d40f0b-bde2-4a88-b4f6-ac9d82b01a68" providerId="AD" clId="Web-{56FC611C-AFFD-EAEA-7D47-A803A496A3B8}" dt="2022-11-18T15:01:21.059" v="63" actId="20577"/>
          <ac:spMkLst>
            <pc:docMk/>
            <pc:sldMk cId="3427556507" sldId="393"/>
            <ac:spMk id="6" creationId="{91657809-6E54-50BA-88CA-C32A60893C05}"/>
          </ac:spMkLst>
        </pc:spChg>
      </pc:sldChg>
      <pc:sldChg chg="addSp delSp modSp delCm">
        <pc:chgData name="Gerard Scullion" userId="S::gerard.scullion@gov.scot::50d40f0b-bde2-4a88-b4f6-ac9d82b01a68" providerId="AD" clId="Web-{56FC611C-AFFD-EAEA-7D47-A803A496A3B8}" dt="2022-11-18T15:04:52.278" v="90"/>
        <pc:sldMkLst>
          <pc:docMk/>
          <pc:sldMk cId="1405017916" sldId="395"/>
        </pc:sldMkLst>
        <pc:spChg chg="mod">
          <ac:chgData name="Gerard Scullion" userId="S::gerard.scullion@gov.scot::50d40f0b-bde2-4a88-b4f6-ac9d82b01a68" providerId="AD" clId="Web-{56FC611C-AFFD-EAEA-7D47-A803A496A3B8}" dt="2022-11-18T15:04:46.730" v="88" actId="20577"/>
          <ac:spMkLst>
            <pc:docMk/>
            <pc:sldMk cId="1405017916" sldId="395"/>
            <ac:spMk id="3" creationId="{00000000-0000-0000-0000-000000000000}"/>
          </ac:spMkLst>
        </pc:spChg>
        <pc:spChg chg="add del mod">
          <ac:chgData name="Gerard Scullion" userId="S::gerard.scullion@gov.scot::50d40f0b-bde2-4a88-b4f6-ac9d82b01a68" providerId="AD" clId="Web-{56FC611C-AFFD-EAEA-7D47-A803A496A3B8}" dt="2022-11-18T15:04:52.278" v="90"/>
          <ac:spMkLst>
            <pc:docMk/>
            <pc:sldMk cId="1405017916" sldId="395"/>
            <ac:spMk id="5" creationId="{0020D22E-83E5-A727-41F8-27BFB26FC4B2}"/>
          </ac:spMkLst>
        </pc:spChg>
        <pc:picChg chg="add del mod">
          <ac:chgData name="Gerard Scullion" userId="S::gerard.scullion@gov.scot::50d40f0b-bde2-4a88-b4f6-ac9d82b01a68" providerId="AD" clId="Web-{56FC611C-AFFD-EAEA-7D47-A803A496A3B8}" dt="2022-11-18T15:04:00.477" v="67"/>
          <ac:picMkLst>
            <pc:docMk/>
            <pc:sldMk cId="1405017916" sldId="395"/>
            <ac:picMk id="4" creationId="{60C76880-FE25-FD4D-AE88-C0F4658C55A7}"/>
          </ac:picMkLst>
        </pc:picChg>
      </pc:sldChg>
      <pc:sldChg chg="delSp modSp delCm modCm modNotes">
        <pc:chgData name="Gerard Scullion" userId="S::gerard.scullion@gov.scot::50d40f0b-bde2-4a88-b4f6-ac9d82b01a68" providerId="AD" clId="Web-{56FC611C-AFFD-EAEA-7D47-A803A496A3B8}" dt="2022-11-18T15:12:50.109" v="138"/>
        <pc:sldMkLst>
          <pc:docMk/>
          <pc:sldMk cId="1367045911" sldId="396"/>
        </pc:sldMkLst>
        <pc:spChg chg="mod">
          <ac:chgData name="Gerard Scullion" userId="S::gerard.scullion@gov.scot::50d40f0b-bde2-4a88-b4f6-ac9d82b01a68" providerId="AD" clId="Web-{56FC611C-AFFD-EAEA-7D47-A803A496A3B8}" dt="2022-11-18T15:07:12.038" v="105" actId="20577"/>
          <ac:spMkLst>
            <pc:docMk/>
            <pc:sldMk cId="1367045911" sldId="396"/>
            <ac:spMk id="3" creationId="{00000000-0000-0000-0000-000000000000}"/>
          </ac:spMkLst>
        </pc:spChg>
        <pc:spChg chg="mod">
          <ac:chgData name="Gerard Scullion" userId="S::gerard.scullion@gov.scot::50d40f0b-bde2-4a88-b4f6-ac9d82b01a68" providerId="AD" clId="Web-{56FC611C-AFFD-EAEA-7D47-A803A496A3B8}" dt="2022-11-18T15:08:15.620" v="124" actId="20577"/>
          <ac:spMkLst>
            <pc:docMk/>
            <pc:sldMk cId="1367045911" sldId="396"/>
            <ac:spMk id="7" creationId="{00000000-0000-0000-0000-000000000000}"/>
          </ac:spMkLst>
        </pc:spChg>
        <pc:picChg chg="del">
          <ac:chgData name="Gerard Scullion" userId="S::gerard.scullion@gov.scot::50d40f0b-bde2-4a88-b4f6-ac9d82b01a68" providerId="AD" clId="Web-{56FC611C-AFFD-EAEA-7D47-A803A496A3B8}" dt="2022-11-18T15:09:00.905" v="126"/>
          <ac:picMkLst>
            <pc:docMk/>
            <pc:sldMk cId="1367045911" sldId="396"/>
            <ac:picMk id="4" creationId="{488E3B1B-4C64-D1F0-C181-77FD942FE293}"/>
          </ac:picMkLst>
        </pc:picChg>
      </pc:sldChg>
      <pc:sldChg chg="delSp del modNotes">
        <pc:chgData name="Gerard Scullion" userId="S::gerard.scullion@gov.scot::50d40f0b-bde2-4a88-b4f6-ac9d82b01a68" providerId="AD" clId="Web-{56FC611C-AFFD-EAEA-7D47-A803A496A3B8}" dt="2022-11-18T15:12:55.141" v="139"/>
        <pc:sldMkLst>
          <pc:docMk/>
          <pc:sldMk cId="1602988924" sldId="397"/>
        </pc:sldMkLst>
        <pc:picChg chg="del">
          <ac:chgData name="Gerard Scullion" userId="S::gerard.scullion@gov.scot::50d40f0b-bde2-4a88-b4f6-ac9d82b01a68" providerId="AD" clId="Web-{56FC611C-AFFD-EAEA-7D47-A803A496A3B8}" dt="2022-11-18T15:08:52.498" v="125"/>
          <ac:picMkLst>
            <pc:docMk/>
            <pc:sldMk cId="1602988924" sldId="397"/>
            <ac:picMk id="7" creationId="{7CA2420A-1E21-746C-C9E6-341462A43AF5}"/>
          </ac:picMkLst>
        </pc:picChg>
      </pc:sldChg>
      <pc:sldChg chg="delSp modSp">
        <pc:chgData name="Gerard Scullion" userId="S::gerard.scullion@gov.scot::50d40f0b-bde2-4a88-b4f6-ac9d82b01a68" providerId="AD" clId="Web-{56FC611C-AFFD-EAEA-7D47-A803A496A3B8}" dt="2022-11-18T15:16:47.689" v="157" actId="20577"/>
        <pc:sldMkLst>
          <pc:docMk/>
          <pc:sldMk cId="2455010251" sldId="400"/>
        </pc:sldMkLst>
        <pc:spChg chg="mod">
          <ac:chgData name="Gerard Scullion" userId="S::gerard.scullion@gov.scot::50d40f0b-bde2-4a88-b4f6-ac9d82b01a68" providerId="AD" clId="Web-{56FC611C-AFFD-EAEA-7D47-A803A496A3B8}" dt="2022-11-18T15:16:47.689" v="157" actId="20577"/>
          <ac:spMkLst>
            <pc:docMk/>
            <pc:sldMk cId="2455010251" sldId="400"/>
            <ac:spMk id="7" creationId="{E70CB722-810E-FFFC-7025-ED4E6CCB029C}"/>
          </ac:spMkLst>
        </pc:spChg>
        <pc:picChg chg="del">
          <ac:chgData name="Gerard Scullion" userId="S::gerard.scullion@gov.scot::50d40f0b-bde2-4a88-b4f6-ac9d82b01a68" providerId="AD" clId="Web-{56FC611C-AFFD-EAEA-7D47-A803A496A3B8}" dt="2022-11-18T15:09:28.766" v="131"/>
          <ac:picMkLst>
            <pc:docMk/>
            <pc:sldMk cId="2455010251" sldId="400"/>
            <ac:picMk id="9" creationId="{902834C3-AE22-43AE-FAD2-5A458B35B583}"/>
          </ac:picMkLst>
        </pc:picChg>
      </pc:sldChg>
      <pc:sldChg chg="modSp delCm">
        <pc:chgData name="Gerard Scullion" userId="S::gerard.scullion@gov.scot::50d40f0b-bde2-4a88-b4f6-ac9d82b01a68" providerId="AD" clId="Web-{56FC611C-AFFD-EAEA-7D47-A803A496A3B8}" dt="2022-11-18T15:23:59.782" v="261"/>
        <pc:sldMkLst>
          <pc:docMk/>
          <pc:sldMk cId="3235850883" sldId="401"/>
        </pc:sldMkLst>
        <pc:spChg chg="mod">
          <ac:chgData name="Gerard Scullion" userId="S::gerard.scullion@gov.scot::50d40f0b-bde2-4a88-b4f6-ac9d82b01a68" providerId="AD" clId="Web-{56FC611C-AFFD-EAEA-7D47-A803A496A3B8}" dt="2022-11-18T15:10:00.847" v="134" actId="20577"/>
          <ac:spMkLst>
            <pc:docMk/>
            <pc:sldMk cId="3235850883" sldId="401"/>
            <ac:spMk id="3" creationId="{00000000-0000-0000-0000-000000000000}"/>
          </ac:spMkLst>
        </pc:spChg>
        <pc:picChg chg="mod">
          <ac:chgData name="Gerard Scullion" userId="S::gerard.scullion@gov.scot::50d40f0b-bde2-4a88-b4f6-ac9d82b01a68" providerId="AD" clId="Web-{56FC611C-AFFD-EAEA-7D47-A803A496A3B8}" dt="2022-11-18T15:09:52.377" v="132" actId="14100"/>
          <ac:picMkLst>
            <pc:docMk/>
            <pc:sldMk cId="3235850883" sldId="401"/>
            <ac:picMk id="8" creationId="{00000000-0000-0000-0000-000000000000}"/>
          </ac:picMkLst>
        </pc:picChg>
      </pc:sldChg>
      <pc:sldChg chg="delSp modSp modNotes">
        <pc:chgData name="Gerard Scullion" userId="S::gerard.scullion@gov.scot::50d40f0b-bde2-4a88-b4f6-ac9d82b01a68" providerId="AD" clId="Web-{56FC611C-AFFD-EAEA-7D47-A803A496A3B8}" dt="2022-11-18T15:23:37.484" v="259"/>
        <pc:sldMkLst>
          <pc:docMk/>
          <pc:sldMk cId="3182917487" sldId="405"/>
        </pc:sldMkLst>
        <pc:spChg chg="mod">
          <ac:chgData name="Gerard Scullion" userId="S::gerard.scullion@gov.scot::50d40f0b-bde2-4a88-b4f6-ac9d82b01a68" providerId="AD" clId="Web-{56FC611C-AFFD-EAEA-7D47-A803A496A3B8}" dt="2022-11-18T15:19:26.450" v="207" actId="1076"/>
          <ac:spMkLst>
            <pc:docMk/>
            <pc:sldMk cId="3182917487" sldId="405"/>
            <ac:spMk id="5" creationId="{114FF215-5EC4-F342-3F1F-E99D66D0740C}"/>
          </ac:spMkLst>
        </pc:spChg>
        <pc:picChg chg="del">
          <ac:chgData name="Gerard Scullion" userId="S::gerard.scullion@gov.scot::50d40f0b-bde2-4a88-b4f6-ac9d82b01a68" providerId="AD" clId="Web-{56FC611C-AFFD-EAEA-7D47-A803A496A3B8}" dt="2022-11-18T15:09:12.984" v="128"/>
          <ac:picMkLst>
            <pc:docMk/>
            <pc:sldMk cId="3182917487" sldId="405"/>
            <ac:picMk id="9" creationId="{902834C3-AE22-43AE-FAD2-5A458B35B583}"/>
          </ac:picMkLst>
        </pc:picChg>
      </pc:sldChg>
      <pc:sldChg chg="delSp del">
        <pc:chgData name="Gerard Scullion" userId="S::gerard.scullion@gov.scot::50d40f0b-bde2-4a88-b4f6-ac9d82b01a68" providerId="AD" clId="Web-{56FC611C-AFFD-EAEA-7D47-A803A496A3B8}" dt="2022-11-18T15:19:47.420" v="208"/>
        <pc:sldMkLst>
          <pc:docMk/>
          <pc:sldMk cId="1082029203" sldId="406"/>
        </pc:sldMkLst>
        <pc:picChg chg="del">
          <ac:chgData name="Gerard Scullion" userId="S::gerard.scullion@gov.scot::50d40f0b-bde2-4a88-b4f6-ac9d82b01a68" providerId="AD" clId="Web-{56FC611C-AFFD-EAEA-7D47-A803A496A3B8}" dt="2022-11-18T15:09:19.234" v="129"/>
          <ac:picMkLst>
            <pc:docMk/>
            <pc:sldMk cId="1082029203" sldId="406"/>
            <ac:picMk id="9" creationId="{902834C3-AE22-43AE-FAD2-5A458B35B583}"/>
          </ac:picMkLst>
        </pc:picChg>
      </pc:sldChg>
      <pc:sldChg chg="delSp modSp del">
        <pc:chgData name="Gerard Scullion" userId="S::gerard.scullion@gov.scot::50d40f0b-bde2-4a88-b4f6-ac9d82b01a68" providerId="AD" clId="Web-{56FC611C-AFFD-EAEA-7D47-A803A496A3B8}" dt="2022-11-18T15:23:45.563" v="260"/>
        <pc:sldMkLst>
          <pc:docMk/>
          <pc:sldMk cId="1980221121" sldId="407"/>
        </pc:sldMkLst>
        <pc:spChg chg="mod">
          <ac:chgData name="Gerard Scullion" userId="S::gerard.scullion@gov.scot::50d40f0b-bde2-4a88-b4f6-ac9d82b01a68" providerId="AD" clId="Web-{56FC611C-AFFD-EAEA-7D47-A803A496A3B8}" dt="2022-11-18T15:16:03.639" v="151" actId="20577"/>
          <ac:spMkLst>
            <pc:docMk/>
            <pc:sldMk cId="1980221121" sldId="407"/>
            <ac:spMk id="5" creationId="{114FF215-5EC4-F342-3F1F-E99D66D0740C}"/>
          </ac:spMkLst>
        </pc:spChg>
        <pc:picChg chg="del">
          <ac:chgData name="Gerard Scullion" userId="S::gerard.scullion@gov.scot::50d40f0b-bde2-4a88-b4f6-ac9d82b01a68" providerId="AD" clId="Web-{56FC611C-AFFD-EAEA-7D47-A803A496A3B8}" dt="2022-11-18T15:09:24.047" v="130"/>
          <ac:picMkLst>
            <pc:docMk/>
            <pc:sldMk cId="1980221121" sldId="407"/>
            <ac:picMk id="9" creationId="{902834C3-AE22-43AE-FAD2-5A458B35B583}"/>
          </ac:picMkLst>
        </pc:picChg>
      </pc:sldChg>
    </pc:docChg>
  </pc:docChgLst>
  <pc:docChgLst>
    <pc:chgData name="Gerard Scullion" userId="50d40f0b-bde2-4a88-b4f6-ac9d82b01a68" providerId="ADAL" clId="{2643BC09-C1AF-492A-B4F9-700813288E4F}"/>
    <pc:docChg chg="delSld modSld sldOrd">
      <pc:chgData name="Gerard Scullion" userId="50d40f0b-bde2-4a88-b4f6-ac9d82b01a68" providerId="ADAL" clId="{2643BC09-C1AF-492A-B4F9-700813288E4F}" dt="2022-11-11T16:07:35.706" v="14" actId="2696"/>
      <pc:docMkLst>
        <pc:docMk/>
      </pc:docMkLst>
      <pc:sldChg chg="ord">
        <pc:chgData name="Gerard Scullion" userId="50d40f0b-bde2-4a88-b4f6-ac9d82b01a68" providerId="ADAL" clId="{2643BC09-C1AF-492A-B4F9-700813288E4F}" dt="2022-11-11T16:04:54.382" v="1"/>
        <pc:sldMkLst>
          <pc:docMk/>
          <pc:sldMk cId="4007604174" sldId="313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2925097125" sldId="333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3267306056" sldId="339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3670063962" sldId="340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2380718620" sldId="341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1659974726" sldId="343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1847346009" sldId="344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740506596" sldId="345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2887979799" sldId="346"/>
        </pc:sldMkLst>
      </pc:sldChg>
      <pc:sldChg chg="del">
        <pc:chgData name="Gerard Scullion" userId="50d40f0b-bde2-4a88-b4f6-ac9d82b01a68" providerId="ADAL" clId="{2643BC09-C1AF-492A-B4F9-700813288E4F}" dt="2022-11-11T16:07:35.706" v="14" actId="2696"/>
        <pc:sldMkLst>
          <pc:docMk/>
          <pc:sldMk cId="1633451841" sldId="347"/>
        </pc:sldMkLst>
      </pc:sldChg>
      <pc:sldChg chg="modSp mod">
        <pc:chgData name="Gerard Scullion" userId="50d40f0b-bde2-4a88-b4f6-ac9d82b01a68" providerId="ADAL" clId="{2643BC09-C1AF-492A-B4F9-700813288E4F}" dt="2022-11-11T16:05:39.274" v="13" actId="20577"/>
        <pc:sldMkLst>
          <pc:docMk/>
          <pc:sldMk cId="3179718861" sldId="394"/>
        </pc:sldMkLst>
        <pc:spChg chg="mod">
          <ac:chgData name="Gerard Scullion" userId="50d40f0b-bde2-4a88-b4f6-ac9d82b01a68" providerId="ADAL" clId="{2643BC09-C1AF-492A-B4F9-700813288E4F}" dt="2022-11-11T16:05:39.274" v="13" actId="20577"/>
          <ac:spMkLst>
            <pc:docMk/>
            <pc:sldMk cId="3179718861" sldId="394"/>
            <ac:spMk id="14" creationId="{00000000-0000-0000-0000-000000000000}"/>
          </ac:spMkLst>
        </pc:spChg>
      </pc:sldChg>
    </pc:docChg>
  </pc:docChgLst>
  <pc:docChgLst>
    <pc:chgData name="Gerard Scullion" userId="S::gerard.scullion@gov.scot::50d40f0b-bde2-4a88-b4f6-ac9d82b01a68" providerId="AD" clId="Web-{DEF7D1E0-DC79-B050-9048-FAF6A5DD7878}"/>
    <pc:docChg chg="addSld modSld">
      <pc:chgData name="Gerard Scullion" userId="S::gerard.scullion@gov.scot::50d40f0b-bde2-4a88-b4f6-ac9d82b01a68" providerId="AD" clId="Web-{DEF7D1E0-DC79-B050-9048-FAF6A5DD7878}" dt="2022-11-22T16:38:27.805" v="241" actId="20577"/>
      <pc:docMkLst>
        <pc:docMk/>
      </pc:docMkLst>
      <pc:sldChg chg="modNotes">
        <pc:chgData name="Gerard Scullion" userId="S::gerard.scullion@gov.scot::50d40f0b-bde2-4a88-b4f6-ac9d82b01a68" providerId="AD" clId="Web-{DEF7D1E0-DC79-B050-9048-FAF6A5DD7878}" dt="2022-11-22T10:54:37.805" v="1"/>
        <pc:sldMkLst>
          <pc:docMk/>
          <pc:sldMk cId="908942037" sldId="334"/>
        </pc:sldMkLst>
      </pc:sldChg>
      <pc:sldChg chg="modSp">
        <pc:chgData name="Gerard Scullion" userId="S::gerard.scullion@gov.scot::50d40f0b-bde2-4a88-b4f6-ac9d82b01a68" providerId="AD" clId="Web-{DEF7D1E0-DC79-B050-9048-FAF6A5DD7878}" dt="2022-11-22T12:17:27.536" v="127" actId="20577"/>
        <pc:sldMkLst>
          <pc:docMk/>
          <pc:sldMk cId="2103618595" sldId="336"/>
        </pc:sldMkLst>
        <pc:spChg chg="mod">
          <ac:chgData name="Gerard Scullion" userId="S::gerard.scullion@gov.scot::50d40f0b-bde2-4a88-b4f6-ac9d82b01a68" providerId="AD" clId="Web-{DEF7D1E0-DC79-B050-9048-FAF6A5DD7878}" dt="2022-11-22T12:17:27.536" v="127" actId="20577"/>
          <ac:spMkLst>
            <pc:docMk/>
            <pc:sldMk cId="2103618595" sldId="336"/>
            <ac:spMk id="7" creationId="{00000000-0000-0000-0000-000000000000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2:18:21.475" v="134" actId="20577"/>
        <pc:sldMkLst>
          <pc:docMk/>
          <pc:sldMk cId="2926514056" sldId="337"/>
        </pc:sldMkLst>
        <pc:spChg chg="mod">
          <ac:chgData name="Gerard Scullion" userId="S::gerard.scullion@gov.scot::50d40f0b-bde2-4a88-b4f6-ac9d82b01a68" providerId="AD" clId="Web-{DEF7D1E0-DC79-B050-9048-FAF6A5DD7878}" dt="2022-11-22T12:18:21.475" v="134" actId="20577"/>
          <ac:spMkLst>
            <pc:docMk/>
            <pc:sldMk cId="2926514056" sldId="337"/>
            <ac:spMk id="6" creationId="{5E845672-CA5F-6F3A-B8C9-6340D9643D3D}"/>
          </ac:spMkLst>
        </pc:spChg>
      </pc:sldChg>
      <pc:sldChg chg="modNotes">
        <pc:chgData name="Gerard Scullion" userId="S::gerard.scullion@gov.scot::50d40f0b-bde2-4a88-b4f6-ac9d82b01a68" providerId="AD" clId="Web-{DEF7D1E0-DC79-B050-9048-FAF6A5DD7878}" dt="2022-11-22T10:55:31.963" v="5"/>
        <pc:sldMkLst>
          <pc:docMk/>
          <pc:sldMk cId="1726764058" sldId="387"/>
        </pc:sldMkLst>
      </pc:sldChg>
      <pc:sldChg chg="modSp">
        <pc:chgData name="Gerard Scullion" userId="S::gerard.scullion@gov.scot::50d40f0b-bde2-4a88-b4f6-ac9d82b01a68" providerId="AD" clId="Web-{DEF7D1E0-DC79-B050-9048-FAF6A5DD7878}" dt="2022-11-22T12:20:24.822" v="143" actId="20577"/>
        <pc:sldMkLst>
          <pc:docMk/>
          <pc:sldMk cId="264889282" sldId="389"/>
        </pc:sldMkLst>
        <pc:spChg chg="mod">
          <ac:chgData name="Gerard Scullion" userId="S::gerard.scullion@gov.scot::50d40f0b-bde2-4a88-b4f6-ac9d82b01a68" providerId="AD" clId="Web-{DEF7D1E0-DC79-B050-9048-FAF6A5DD7878}" dt="2022-11-22T12:20:24.822" v="143" actId="20577"/>
          <ac:spMkLst>
            <pc:docMk/>
            <pc:sldMk cId="264889282" sldId="389"/>
            <ac:spMk id="6" creationId="{081B90DF-B146-F7F4-E7D2-AF766E6347A9}"/>
          </ac:spMkLst>
        </pc:spChg>
      </pc:sldChg>
      <pc:sldChg chg="modSp modNotes">
        <pc:chgData name="Gerard Scullion" userId="S::gerard.scullion@gov.scot::50d40f0b-bde2-4a88-b4f6-ac9d82b01a68" providerId="AD" clId="Web-{DEF7D1E0-DC79-B050-9048-FAF6A5DD7878}" dt="2022-11-22T14:00:41.007" v="160"/>
        <pc:sldMkLst>
          <pc:docMk/>
          <pc:sldMk cId="2532181619" sldId="390"/>
        </pc:sldMkLst>
        <pc:spChg chg="mod">
          <ac:chgData name="Gerard Scullion" userId="S::gerard.scullion@gov.scot::50d40f0b-bde2-4a88-b4f6-ac9d82b01a68" providerId="AD" clId="Web-{DEF7D1E0-DC79-B050-9048-FAF6A5DD7878}" dt="2022-11-22T12:20:57.620" v="147" actId="20577"/>
          <ac:spMkLst>
            <pc:docMk/>
            <pc:sldMk cId="2532181619" sldId="390"/>
            <ac:spMk id="7" creationId="{0A8829C4-E63D-9EEF-F05F-1AFEA64D45B7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2:20:36.963" v="145" actId="20577"/>
        <pc:sldMkLst>
          <pc:docMk/>
          <pc:sldMk cId="2775027409" sldId="391"/>
        </pc:sldMkLst>
        <pc:spChg chg="mod">
          <ac:chgData name="Gerard Scullion" userId="S::gerard.scullion@gov.scot::50d40f0b-bde2-4a88-b4f6-ac9d82b01a68" providerId="AD" clId="Web-{DEF7D1E0-DC79-B050-9048-FAF6A5DD7878}" dt="2022-11-22T12:20:36.963" v="145" actId="20577"/>
          <ac:spMkLst>
            <pc:docMk/>
            <pc:sldMk cId="2775027409" sldId="391"/>
            <ac:spMk id="7" creationId="{0A8829C4-E63D-9EEF-F05F-1AFEA64D45B7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2:21:18.761" v="149" actId="20577"/>
        <pc:sldMkLst>
          <pc:docMk/>
          <pc:sldMk cId="3536004598" sldId="392"/>
        </pc:sldMkLst>
        <pc:spChg chg="mod">
          <ac:chgData name="Gerard Scullion" userId="S::gerard.scullion@gov.scot::50d40f0b-bde2-4a88-b4f6-ac9d82b01a68" providerId="AD" clId="Web-{DEF7D1E0-DC79-B050-9048-FAF6A5DD7878}" dt="2022-11-22T12:21:18.761" v="149" actId="20577"/>
          <ac:spMkLst>
            <pc:docMk/>
            <pc:sldMk cId="3536004598" sldId="392"/>
            <ac:spMk id="4" creationId="{A16B9F6E-429F-ACBF-6D8E-166E347EAB7B}"/>
          </ac:spMkLst>
        </pc:spChg>
      </pc:sldChg>
      <pc:sldChg chg="modSp modNotes">
        <pc:chgData name="Gerard Scullion" userId="S::gerard.scullion@gov.scot::50d40f0b-bde2-4a88-b4f6-ac9d82b01a68" providerId="AD" clId="Web-{DEF7D1E0-DC79-B050-9048-FAF6A5DD7878}" dt="2022-11-22T12:22:34.138" v="158" actId="1076"/>
        <pc:sldMkLst>
          <pc:docMk/>
          <pc:sldMk cId="3427556507" sldId="393"/>
        </pc:sldMkLst>
        <pc:spChg chg="mod">
          <ac:chgData name="Gerard Scullion" userId="S::gerard.scullion@gov.scot::50d40f0b-bde2-4a88-b4f6-ac9d82b01a68" providerId="AD" clId="Web-{DEF7D1E0-DC79-B050-9048-FAF6A5DD7878}" dt="2022-11-22T12:22:26.591" v="157" actId="1076"/>
          <ac:spMkLst>
            <pc:docMk/>
            <pc:sldMk cId="3427556507" sldId="393"/>
            <ac:spMk id="5" creationId="{0F51C995-A095-E5EC-DAA3-BC149E68090B}"/>
          </ac:spMkLst>
        </pc:spChg>
        <pc:spChg chg="mod">
          <ac:chgData name="Gerard Scullion" userId="S::gerard.scullion@gov.scot::50d40f0b-bde2-4a88-b4f6-ac9d82b01a68" providerId="AD" clId="Web-{DEF7D1E0-DC79-B050-9048-FAF6A5DD7878}" dt="2022-11-22T12:22:34.138" v="158" actId="1076"/>
          <ac:spMkLst>
            <pc:docMk/>
            <pc:sldMk cId="3427556507" sldId="393"/>
            <ac:spMk id="6" creationId="{91657809-6E54-50BA-88CA-C32A60893C05}"/>
          </ac:spMkLst>
        </pc:spChg>
        <pc:picChg chg="mod">
          <ac:chgData name="Gerard Scullion" userId="S::gerard.scullion@gov.scot::50d40f0b-bde2-4a88-b4f6-ac9d82b01a68" providerId="AD" clId="Web-{DEF7D1E0-DC79-B050-9048-FAF6A5DD7878}" dt="2022-11-22T12:22:20.575" v="156" actId="1076"/>
          <ac:picMkLst>
            <pc:docMk/>
            <pc:sldMk cId="3427556507" sldId="393"/>
            <ac:picMk id="4" creationId="{38631518-C2BE-9F7C-8152-9D428AF78993}"/>
          </ac:picMkLst>
        </pc:picChg>
      </pc:sldChg>
      <pc:sldChg chg="modNotes">
        <pc:chgData name="Gerard Scullion" userId="S::gerard.scullion@gov.scot::50d40f0b-bde2-4a88-b4f6-ac9d82b01a68" providerId="AD" clId="Web-{DEF7D1E0-DC79-B050-9048-FAF6A5DD7878}" dt="2022-11-22T11:40:41.737" v="123"/>
        <pc:sldMkLst>
          <pc:docMk/>
          <pc:sldMk cId="1405017916" sldId="395"/>
        </pc:sldMkLst>
      </pc:sldChg>
      <pc:sldChg chg="modSp">
        <pc:chgData name="Gerard Scullion" userId="S::gerard.scullion@gov.scot::50d40f0b-bde2-4a88-b4f6-ac9d82b01a68" providerId="AD" clId="Web-{DEF7D1E0-DC79-B050-9048-FAF6A5DD7878}" dt="2022-11-22T12:17:49.115" v="131" actId="20577"/>
        <pc:sldMkLst>
          <pc:docMk/>
          <pc:sldMk cId="1367045911" sldId="396"/>
        </pc:sldMkLst>
        <pc:spChg chg="mod">
          <ac:chgData name="Gerard Scullion" userId="S::gerard.scullion@gov.scot::50d40f0b-bde2-4a88-b4f6-ac9d82b01a68" providerId="AD" clId="Web-{DEF7D1E0-DC79-B050-9048-FAF6A5DD7878}" dt="2022-11-22T12:17:49.115" v="131" actId="20577"/>
          <ac:spMkLst>
            <pc:docMk/>
            <pc:sldMk cId="1367045911" sldId="396"/>
            <ac:spMk id="7" creationId="{00000000-0000-0000-0000-000000000000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2:18:47.538" v="138" actId="20577"/>
        <pc:sldMkLst>
          <pc:docMk/>
          <pc:sldMk cId="2455010251" sldId="400"/>
        </pc:sldMkLst>
        <pc:spChg chg="mod">
          <ac:chgData name="Gerard Scullion" userId="S::gerard.scullion@gov.scot::50d40f0b-bde2-4a88-b4f6-ac9d82b01a68" providerId="AD" clId="Web-{DEF7D1E0-DC79-B050-9048-FAF6A5DD7878}" dt="2022-11-22T12:18:47.538" v="138" actId="20577"/>
          <ac:spMkLst>
            <pc:docMk/>
            <pc:sldMk cId="2455010251" sldId="400"/>
            <ac:spMk id="7" creationId="{E70CB722-810E-FFFC-7025-ED4E6CCB029C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4:03:00.386" v="172" actId="20577"/>
        <pc:sldMkLst>
          <pc:docMk/>
          <pc:sldMk cId="3235850883" sldId="401"/>
        </pc:sldMkLst>
        <pc:spChg chg="mod">
          <ac:chgData name="Gerard Scullion" userId="S::gerard.scullion@gov.scot::50d40f0b-bde2-4a88-b4f6-ac9d82b01a68" providerId="AD" clId="Web-{DEF7D1E0-DC79-B050-9048-FAF6A5DD7878}" dt="2022-11-22T14:03:00.386" v="172" actId="20577"/>
          <ac:spMkLst>
            <pc:docMk/>
            <pc:sldMk cId="3235850883" sldId="401"/>
            <ac:spMk id="7" creationId="{E70CB722-810E-FFFC-7025-ED4E6CCB029C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2:18:33.241" v="136" actId="20577"/>
        <pc:sldMkLst>
          <pc:docMk/>
          <pc:sldMk cId="3182917487" sldId="405"/>
        </pc:sldMkLst>
        <pc:spChg chg="mod">
          <ac:chgData name="Gerard Scullion" userId="S::gerard.scullion@gov.scot::50d40f0b-bde2-4a88-b4f6-ac9d82b01a68" providerId="AD" clId="Web-{DEF7D1E0-DC79-B050-9048-FAF6A5DD7878}" dt="2022-11-22T12:18:33.241" v="136" actId="20577"/>
          <ac:spMkLst>
            <pc:docMk/>
            <pc:sldMk cId="3182917487" sldId="405"/>
            <ac:spMk id="5" creationId="{114FF215-5EC4-F342-3F1F-E99D66D0740C}"/>
          </ac:spMkLst>
        </pc:spChg>
      </pc:sldChg>
      <pc:sldChg chg="modSp add replId">
        <pc:chgData name="Gerard Scullion" userId="S::gerard.scullion@gov.scot::50d40f0b-bde2-4a88-b4f6-ac9d82b01a68" providerId="AD" clId="Web-{DEF7D1E0-DC79-B050-9048-FAF6A5DD7878}" dt="2022-11-22T14:02:20.854" v="170" actId="20577"/>
        <pc:sldMkLst>
          <pc:docMk/>
          <pc:sldMk cId="962892628" sldId="406"/>
        </pc:sldMkLst>
        <pc:spChg chg="mod">
          <ac:chgData name="Gerard Scullion" userId="S::gerard.scullion@gov.scot::50d40f0b-bde2-4a88-b4f6-ac9d82b01a68" providerId="AD" clId="Web-{DEF7D1E0-DC79-B050-9048-FAF6A5DD7878}" dt="2022-11-22T14:02:20.854" v="170" actId="20577"/>
          <ac:spMkLst>
            <pc:docMk/>
            <pc:sldMk cId="962892628" sldId="406"/>
            <ac:spMk id="5" creationId="{114FF215-5EC4-F342-3F1F-E99D66D0740C}"/>
          </ac:spMkLst>
        </pc:spChg>
      </pc:sldChg>
      <pc:sldChg chg="modSp">
        <pc:chgData name="Gerard Scullion" userId="S::gerard.scullion@gov.scot::50d40f0b-bde2-4a88-b4f6-ac9d82b01a68" providerId="AD" clId="Web-{DEF7D1E0-DC79-B050-9048-FAF6A5DD7878}" dt="2022-11-22T16:38:27.805" v="241" actId="20577"/>
        <pc:sldMkLst>
          <pc:docMk/>
          <pc:sldMk cId="982959196" sldId="407"/>
        </pc:sldMkLst>
        <pc:spChg chg="mod">
          <ac:chgData name="Gerard Scullion" userId="S::gerard.scullion@gov.scot::50d40f0b-bde2-4a88-b4f6-ac9d82b01a68" providerId="AD" clId="Web-{DEF7D1E0-DC79-B050-9048-FAF6A5DD7878}" dt="2022-11-22T16:38:27.805" v="241" actId="20577"/>
          <ac:spMkLst>
            <pc:docMk/>
            <pc:sldMk cId="982959196" sldId="407"/>
            <ac:spMk id="14" creationId="{00000000-0000-0000-0000-000000000000}"/>
          </ac:spMkLst>
        </pc:spChg>
      </pc:sldChg>
    </pc:docChg>
  </pc:docChgLst>
  <pc:docChgLst>
    <pc:chgData name="Gerard Scullion" userId="S::gerard.scullion@gov.scot::50d40f0b-bde2-4a88-b4f6-ac9d82b01a68" providerId="AD" clId="Web-{376FDA03-881D-9115-F6F0-A9F981541272}"/>
    <pc:docChg chg="modSld">
      <pc:chgData name="Gerard Scullion" userId="S::gerard.scullion@gov.scot::50d40f0b-bde2-4a88-b4f6-ac9d82b01a68" providerId="AD" clId="Web-{376FDA03-881D-9115-F6F0-A9F981541272}" dt="2022-11-21T16:23:56.978" v="521"/>
      <pc:docMkLst>
        <pc:docMk/>
      </pc:docMkLst>
      <pc:sldChg chg="modNotes">
        <pc:chgData name="Gerard Scullion" userId="S::gerard.scullion@gov.scot::50d40f0b-bde2-4a88-b4f6-ac9d82b01a68" providerId="AD" clId="Web-{376FDA03-881D-9115-F6F0-A9F981541272}" dt="2022-11-21T16:23:56.978" v="521"/>
        <pc:sldMkLst>
          <pc:docMk/>
          <pc:sldMk cId="2103618595" sldId="336"/>
        </pc:sldMkLst>
      </pc:sldChg>
      <pc:sldChg chg="modSp modNotes">
        <pc:chgData name="Gerard Scullion" userId="S::gerard.scullion@gov.scot::50d40f0b-bde2-4a88-b4f6-ac9d82b01a68" providerId="AD" clId="Web-{376FDA03-881D-9115-F6F0-A9F981541272}" dt="2022-11-21T16:00:25.175" v="426"/>
        <pc:sldMkLst>
          <pc:docMk/>
          <pc:sldMk cId="2532181619" sldId="390"/>
        </pc:sldMkLst>
        <pc:spChg chg="mod">
          <ac:chgData name="Gerard Scullion" userId="S::gerard.scullion@gov.scot::50d40f0b-bde2-4a88-b4f6-ac9d82b01a68" providerId="AD" clId="Web-{376FDA03-881D-9115-F6F0-A9F981541272}" dt="2022-11-21T12:27:41.634" v="276" actId="14100"/>
          <ac:spMkLst>
            <pc:docMk/>
            <pc:sldMk cId="2532181619" sldId="390"/>
            <ac:spMk id="7" creationId="{0A8829C4-E63D-9EEF-F05F-1AFEA64D45B7}"/>
          </ac:spMkLst>
        </pc:spChg>
      </pc:sldChg>
      <pc:sldChg chg="modSp modNotes">
        <pc:chgData name="Gerard Scullion" userId="S::gerard.scullion@gov.scot::50d40f0b-bde2-4a88-b4f6-ac9d82b01a68" providerId="AD" clId="Web-{376FDA03-881D-9115-F6F0-A9F981541272}" dt="2022-11-21T15:58:54.313" v="363"/>
        <pc:sldMkLst>
          <pc:docMk/>
          <pc:sldMk cId="2775027409" sldId="391"/>
        </pc:sldMkLst>
        <pc:spChg chg="mod">
          <ac:chgData name="Gerard Scullion" userId="S::gerard.scullion@gov.scot::50d40f0b-bde2-4a88-b4f6-ac9d82b01a68" providerId="AD" clId="Web-{376FDA03-881D-9115-F6F0-A9F981541272}" dt="2022-11-21T12:26:33.741" v="260" actId="20577"/>
          <ac:spMkLst>
            <pc:docMk/>
            <pc:sldMk cId="2775027409" sldId="391"/>
            <ac:spMk id="7" creationId="{0A8829C4-E63D-9EEF-F05F-1AFEA64D45B7}"/>
          </ac:spMkLst>
        </pc:spChg>
      </pc:sldChg>
      <pc:sldChg chg="modNotes">
        <pc:chgData name="Gerard Scullion" userId="S::gerard.scullion@gov.scot::50d40f0b-bde2-4a88-b4f6-ac9d82b01a68" providerId="AD" clId="Web-{376FDA03-881D-9115-F6F0-A9F981541272}" dt="2022-11-21T16:02:00.021" v="511"/>
        <pc:sldMkLst>
          <pc:docMk/>
          <pc:sldMk cId="3536004598" sldId="392"/>
        </pc:sldMkLst>
      </pc:sldChg>
      <pc:sldChg chg="modNotes">
        <pc:chgData name="Gerard Scullion" userId="S::gerard.scullion@gov.scot::50d40f0b-bde2-4a88-b4f6-ac9d82b01a68" providerId="AD" clId="Web-{376FDA03-881D-9115-F6F0-A9F981541272}" dt="2022-11-21T16:22:47.758" v="515"/>
        <pc:sldMkLst>
          <pc:docMk/>
          <pc:sldMk cId="1405017916" sldId="395"/>
        </pc:sldMkLst>
      </pc:sldChg>
      <pc:sldChg chg="modNotes">
        <pc:chgData name="Gerard Scullion" userId="S::gerard.scullion@gov.scot::50d40f0b-bde2-4a88-b4f6-ac9d82b01a68" providerId="AD" clId="Web-{376FDA03-881D-9115-F6F0-A9F981541272}" dt="2022-11-21T11:44:02.129" v="245"/>
        <pc:sldMkLst>
          <pc:docMk/>
          <pc:sldMk cId="101811792" sldId="399"/>
        </pc:sldMkLst>
      </pc:sldChg>
    </pc:docChg>
  </pc:docChgLst>
  <pc:docChgLst>
    <pc:chgData name="Gerard Scullion" userId="S::gerard.scullion@gov.scot::50d40f0b-bde2-4a88-b4f6-ac9d82b01a68" providerId="AD" clId="Web-{27FF1161-CBCA-537E-2194-BB5AB8B251D8}"/>
    <pc:docChg chg="modSld">
      <pc:chgData name="Gerard Scullion" userId="S::gerard.scullion@gov.scot::50d40f0b-bde2-4a88-b4f6-ac9d82b01a68" providerId="AD" clId="Web-{27FF1161-CBCA-537E-2194-BB5AB8B251D8}" dt="2022-11-17T16:13:10.759" v="43"/>
      <pc:docMkLst>
        <pc:docMk/>
      </pc:docMkLst>
      <pc:sldChg chg="modNotes">
        <pc:chgData name="Gerard Scullion" userId="S::gerard.scullion@gov.scot::50d40f0b-bde2-4a88-b4f6-ac9d82b01a68" providerId="AD" clId="Web-{27FF1161-CBCA-537E-2194-BB5AB8B251D8}" dt="2022-11-17T16:13:10.759" v="43"/>
        <pc:sldMkLst>
          <pc:docMk/>
          <pc:sldMk cId="1405017916" sldId="395"/>
        </pc:sldMkLst>
      </pc:sldChg>
      <pc:sldChg chg="modNotes">
        <pc:chgData name="Gerard Scullion" userId="S::gerard.scullion@gov.scot::50d40f0b-bde2-4a88-b4f6-ac9d82b01a68" providerId="AD" clId="Web-{27FF1161-CBCA-537E-2194-BB5AB8B251D8}" dt="2022-11-17T16:10:38.534" v="4"/>
        <pc:sldMkLst>
          <pc:docMk/>
          <pc:sldMk cId="2455010251" sldId="40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39AAA-E9B4-4F10-A4D4-1F6DE1C865C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8F26B2-F238-4BDF-94B9-28D70FE0FD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Version control </a:t>
          </a:r>
          <a:br>
            <a:rPr lang="en-GB" sz="2400"/>
          </a:br>
          <a:r>
            <a:rPr lang="en-GB" sz="2400"/>
            <a:t>using git</a:t>
          </a:r>
          <a:endParaRPr lang="en-US" sz="2400"/>
        </a:p>
      </dgm:t>
    </dgm:pt>
    <dgm:pt modelId="{5BCD562E-A8D1-4DB1-A7CF-3E0F9E27A6A6}" type="parTrans" cxnId="{42C1F374-E6A5-4063-955B-DD3E70475F68}">
      <dgm:prSet/>
      <dgm:spPr/>
      <dgm:t>
        <a:bodyPr/>
        <a:lstStyle/>
        <a:p>
          <a:endParaRPr lang="en-US"/>
        </a:p>
      </dgm:t>
    </dgm:pt>
    <dgm:pt modelId="{1011D80F-49A0-4A13-8F2B-F473BB8A64EB}" type="sibTrans" cxnId="{42C1F374-E6A5-4063-955B-DD3E70475F68}">
      <dgm:prSet/>
      <dgm:spPr/>
      <dgm:t>
        <a:bodyPr/>
        <a:lstStyle/>
        <a:p>
          <a:endParaRPr lang="en-US"/>
        </a:p>
      </dgm:t>
    </dgm:pt>
    <dgm:pt modelId="{CF2ABED6-C315-429A-99D8-9A8B7F80C1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Open code</a:t>
          </a:r>
          <a:br>
            <a:rPr lang="en-GB" sz="2400"/>
          </a:br>
          <a:r>
            <a:rPr lang="en-GB" sz="2400"/>
            <a:t>on GitHub</a:t>
          </a:r>
          <a:endParaRPr lang="en-US" sz="2400"/>
        </a:p>
      </dgm:t>
    </dgm:pt>
    <dgm:pt modelId="{AA7CF8F9-C871-483F-96A8-2FD56C99138C}" type="parTrans" cxnId="{76929F6D-B4FB-4AA4-948D-AB1C6BBF5E2F}">
      <dgm:prSet/>
      <dgm:spPr/>
      <dgm:t>
        <a:bodyPr/>
        <a:lstStyle/>
        <a:p>
          <a:endParaRPr lang="en-US"/>
        </a:p>
      </dgm:t>
    </dgm:pt>
    <dgm:pt modelId="{0C388025-B039-49DF-8C49-35670913BF38}" type="sibTrans" cxnId="{76929F6D-B4FB-4AA4-948D-AB1C6BBF5E2F}">
      <dgm:prSet/>
      <dgm:spPr/>
      <dgm:t>
        <a:bodyPr/>
        <a:lstStyle/>
        <a:p>
          <a:endParaRPr lang="en-US"/>
        </a:p>
      </dgm:t>
    </dgm:pt>
    <dgm:pt modelId="{8568923D-9050-41AF-AB93-B604789398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Open source software</a:t>
          </a:r>
        </a:p>
      </dgm:t>
    </dgm:pt>
    <dgm:pt modelId="{25995CC8-85BE-49DD-BC4B-3E2B1A70B0F9}" type="parTrans" cxnId="{7494242E-737C-46DC-BF6F-90E58F9D5A92}">
      <dgm:prSet/>
      <dgm:spPr/>
      <dgm:t>
        <a:bodyPr/>
        <a:lstStyle/>
        <a:p>
          <a:endParaRPr lang="en-GB"/>
        </a:p>
      </dgm:t>
    </dgm:pt>
    <dgm:pt modelId="{B6268805-AF59-447C-A83F-BAC71C73CA54}" type="sibTrans" cxnId="{7494242E-737C-46DC-BF6F-90E58F9D5A92}">
      <dgm:prSet/>
      <dgm:spPr/>
      <dgm:t>
        <a:bodyPr/>
        <a:lstStyle/>
        <a:p>
          <a:endParaRPr lang="en-GB"/>
        </a:p>
      </dgm:t>
    </dgm:pt>
    <dgm:pt modelId="{89135A0A-1633-4690-BD77-C02998279C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Organised folder structure</a:t>
          </a:r>
          <a:endParaRPr lang="en-US" sz="2400"/>
        </a:p>
      </dgm:t>
    </dgm:pt>
    <dgm:pt modelId="{F151BD1A-154A-4772-BE37-4E16B4CCE71C}" type="sibTrans" cxnId="{72D88A50-5816-4E75-9628-015BFEFDD81C}">
      <dgm:prSet/>
      <dgm:spPr/>
      <dgm:t>
        <a:bodyPr/>
        <a:lstStyle/>
        <a:p>
          <a:endParaRPr lang="en-US"/>
        </a:p>
      </dgm:t>
    </dgm:pt>
    <dgm:pt modelId="{D22B035D-94CA-444D-B81D-83BAE154C152}" type="parTrans" cxnId="{72D88A50-5816-4E75-9628-015BFEFDD81C}">
      <dgm:prSet/>
      <dgm:spPr/>
      <dgm:t>
        <a:bodyPr/>
        <a:lstStyle/>
        <a:p>
          <a:endParaRPr lang="en-US"/>
        </a:p>
      </dgm:t>
    </dgm:pt>
    <dgm:pt modelId="{F4D7A832-EE5F-4A2E-9D3E-6B1E3A9956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/>
            <a:t>Standardised naming conventions</a:t>
          </a:r>
          <a:endParaRPr lang="en-US" sz="2400"/>
        </a:p>
      </dgm:t>
    </dgm:pt>
    <dgm:pt modelId="{1B30B313-3663-4A00-B911-DF45EBBEFB01}" type="sibTrans" cxnId="{188A0A79-653A-4F83-A36C-A6830775ECBA}">
      <dgm:prSet/>
      <dgm:spPr/>
      <dgm:t>
        <a:bodyPr/>
        <a:lstStyle/>
        <a:p>
          <a:endParaRPr lang="en-US"/>
        </a:p>
      </dgm:t>
    </dgm:pt>
    <dgm:pt modelId="{098DB513-407B-437A-9063-D1F288323EAB}" type="parTrans" cxnId="{188A0A79-653A-4F83-A36C-A6830775ECBA}">
      <dgm:prSet/>
      <dgm:spPr/>
      <dgm:t>
        <a:bodyPr/>
        <a:lstStyle/>
        <a:p>
          <a:endParaRPr lang="en-US"/>
        </a:p>
      </dgm:t>
    </dgm:pt>
    <dgm:pt modelId="{69B6AFE7-77A9-4ABD-A240-1EEE7215FCC1}" type="pres">
      <dgm:prSet presAssocID="{6C239AAA-E9B4-4F10-A4D4-1F6DE1C865C5}" presName="root" presStyleCnt="0">
        <dgm:presLayoutVars>
          <dgm:dir/>
          <dgm:resizeHandles val="exact"/>
        </dgm:presLayoutVars>
      </dgm:prSet>
      <dgm:spPr/>
    </dgm:pt>
    <dgm:pt modelId="{946C5B8A-B3A3-41F7-8A42-98F5A57FCB95}" type="pres">
      <dgm:prSet presAssocID="{89135A0A-1633-4690-BD77-C02998279CB6}" presName="compNode" presStyleCnt="0"/>
      <dgm:spPr/>
    </dgm:pt>
    <dgm:pt modelId="{6B78019D-4A00-4C0E-B4FE-601C050F8A17}" type="pres">
      <dgm:prSet presAssocID="{89135A0A-1633-4690-BD77-C02998279CB6}" presName="iconRect" presStyleLbl="node1" presStyleIdx="0" presStyleCnt="5" custLinFactNeighborX="-952" custLinFactNeighborY="142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4CC10E6-C36E-40D1-B541-565EC8DB0098}" type="pres">
      <dgm:prSet presAssocID="{89135A0A-1633-4690-BD77-C02998279CB6}" presName="spaceRect" presStyleCnt="0"/>
      <dgm:spPr/>
    </dgm:pt>
    <dgm:pt modelId="{01472E79-F545-4A93-B482-24AA77362F3A}" type="pres">
      <dgm:prSet presAssocID="{89135A0A-1633-4690-BD77-C02998279CB6}" presName="textRect" presStyleLbl="revTx" presStyleIdx="0" presStyleCnt="5" custScaleX="114897" custLinFactNeighborY="8198">
        <dgm:presLayoutVars>
          <dgm:chMax val="1"/>
          <dgm:chPref val="1"/>
        </dgm:presLayoutVars>
      </dgm:prSet>
      <dgm:spPr/>
    </dgm:pt>
    <dgm:pt modelId="{18EA601D-D903-46A7-8D24-6A61F8ABB5A6}" type="pres">
      <dgm:prSet presAssocID="{F151BD1A-154A-4772-BE37-4E16B4CCE71C}" presName="sibTrans" presStyleCnt="0"/>
      <dgm:spPr/>
    </dgm:pt>
    <dgm:pt modelId="{51063E12-2C41-4307-B97F-5D239270E5E8}" type="pres">
      <dgm:prSet presAssocID="{F4D7A832-EE5F-4A2E-9D3E-6B1E3A99560A}" presName="compNode" presStyleCnt="0"/>
      <dgm:spPr/>
    </dgm:pt>
    <dgm:pt modelId="{60AF3D85-918D-410D-B767-8DFA99CD32F7}" type="pres">
      <dgm:prSet presAssocID="{F4D7A832-EE5F-4A2E-9D3E-6B1E3A99560A}" presName="iconRect" presStyleLbl="node1" presStyleIdx="1" presStyleCnt="5" custLinFactNeighborY="1420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AA5844B-58B5-45A1-ACD7-98BDC6FE2F5E}" type="pres">
      <dgm:prSet presAssocID="{F4D7A832-EE5F-4A2E-9D3E-6B1E3A99560A}" presName="spaceRect" presStyleCnt="0"/>
      <dgm:spPr/>
    </dgm:pt>
    <dgm:pt modelId="{98F3C442-088F-4D9F-8951-886E85644596}" type="pres">
      <dgm:prSet presAssocID="{F4D7A832-EE5F-4A2E-9D3E-6B1E3A99560A}" presName="textRect" presStyleLbl="revTx" presStyleIdx="1" presStyleCnt="5" custScaleX="130673" custLinFactNeighborX="-428" custLinFactNeighborY="9072">
        <dgm:presLayoutVars>
          <dgm:chMax val="1"/>
          <dgm:chPref val="1"/>
        </dgm:presLayoutVars>
      </dgm:prSet>
      <dgm:spPr/>
    </dgm:pt>
    <dgm:pt modelId="{15B47BB3-0CE8-4D46-83B1-B2BA1F92ECA7}" type="pres">
      <dgm:prSet presAssocID="{1B30B313-3663-4A00-B911-DF45EBBEFB01}" presName="sibTrans" presStyleCnt="0"/>
      <dgm:spPr/>
    </dgm:pt>
    <dgm:pt modelId="{D7EE0C34-FC1A-46B4-90AF-8213C77F1B04}" type="pres">
      <dgm:prSet presAssocID="{8568923D-9050-41AF-AB93-B6047893986A}" presName="compNode" presStyleCnt="0"/>
      <dgm:spPr/>
    </dgm:pt>
    <dgm:pt modelId="{6523D8DD-45C2-475F-A581-088AB499E468}" type="pres">
      <dgm:prSet presAssocID="{8568923D-9050-41AF-AB93-B6047893986A}" presName="iconRect" presStyleLbl="node1" presStyleIdx="2" presStyleCnt="5" custLinFactNeighborY="14209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26" t="11443" r="426" b="11443"/>
          </a:stretch>
        </a:blipFill>
      </dgm:spPr>
    </dgm:pt>
    <dgm:pt modelId="{0366B0E9-1CA8-42D8-9022-1036EA93BE58}" type="pres">
      <dgm:prSet presAssocID="{8568923D-9050-41AF-AB93-B6047893986A}" presName="spaceRect" presStyleCnt="0"/>
      <dgm:spPr/>
    </dgm:pt>
    <dgm:pt modelId="{3A06BFF7-D373-4CEF-9A0B-2D4A615CE29A}" type="pres">
      <dgm:prSet presAssocID="{8568923D-9050-41AF-AB93-B6047893986A}" presName="textRect" presStyleLbl="revTx" presStyleIdx="2" presStyleCnt="5" custLinFactNeighborX="857" custLinFactNeighborY="5183">
        <dgm:presLayoutVars>
          <dgm:chMax val="1"/>
          <dgm:chPref val="1"/>
        </dgm:presLayoutVars>
      </dgm:prSet>
      <dgm:spPr/>
    </dgm:pt>
    <dgm:pt modelId="{96B706B6-9586-451D-BC65-8B13528BF860}" type="pres">
      <dgm:prSet presAssocID="{B6268805-AF59-447C-A83F-BAC71C73CA54}" presName="sibTrans" presStyleCnt="0"/>
      <dgm:spPr/>
    </dgm:pt>
    <dgm:pt modelId="{7AF2DBA8-288B-4805-8950-228221F1D676}" type="pres">
      <dgm:prSet presAssocID="{8F8F26B2-F238-4BDF-94B9-28D70FE0FDD8}" presName="compNode" presStyleCnt="0"/>
      <dgm:spPr/>
    </dgm:pt>
    <dgm:pt modelId="{2800A1D9-64B6-44CD-91D3-CCC238D7DF69}" type="pres">
      <dgm:prSet presAssocID="{8F8F26B2-F238-4BDF-94B9-28D70FE0FDD8}" presName="iconRect" presStyleLbl="node1" presStyleIdx="3" presStyleCnt="5" custLinFactNeighborX="-952" custLinFactNeighborY="28894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D81DD95-1AD8-49BE-982C-5201BC3E01C2}" type="pres">
      <dgm:prSet presAssocID="{8F8F26B2-F238-4BDF-94B9-28D70FE0FDD8}" presName="spaceRect" presStyleCnt="0"/>
      <dgm:spPr/>
    </dgm:pt>
    <dgm:pt modelId="{CB487AE1-5EA7-4BE7-A163-8D48B5F55863}" type="pres">
      <dgm:prSet presAssocID="{8F8F26B2-F238-4BDF-94B9-28D70FE0FDD8}" presName="textRect" presStyleLbl="revTx" presStyleIdx="3" presStyleCnt="5" custScaleX="124062" custLinFactNeighborY="10367">
        <dgm:presLayoutVars>
          <dgm:chMax val="1"/>
          <dgm:chPref val="1"/>
        </dgm:presLayoutVars>
      </dgm:prSet>
      <dgm:spPr/>
    </dgm:pt>
    <dgm:pt modelId="{8A507EDB-7D12-4B4F-A550-72653C4FA609}" type="pres">
      <dgm:prSet presAssocID="{1011D80F-49A0-4A13-8F2B-F473BB8A64EB}" presName="sibTrans" presStyleCnt="0"/>
      <dgm:spPr/>
    </dgm:pt>
    <dgm:pt modelId="{99C161FC-DA5D-4BF1-853E-B0C52196956E}" type="pres">
      <dgm:prSet presAssocID="{CF2ABED6-C315-429A-99D8-9A8B7F80C199}" presName="compNode" presStyleCnt="0"/>
      <dgm:spPr/>
    </dgm:pt>
    <dgm:pt modelId="{7B66919B-C79F-460A-A7D2-1E547D137F8D}" type="pres">
      <dgm:prSet presAssocID="{CF2ABED6-C315-429A-99D8-9A8B7F80C199}" presName="iconRect" presStyleLbl="node1" presStyleIdx="4" presStyleCnt="5" custLinFactNeighborX="-2855" custLinFactNeighborY="26038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6804DB3-2F4B-40B5-A9C8-CE0F36582ED0}" type="pres">
      <dgm:prSet presAssocID="{CF2ABED6-C315-429A-99D8-9A8B7F80C199}" presName="spaceRect" presStyleCnt="0"/>
      <dgm:spPr/>
    </dgm:pt>
    <dgm:pt modelId="{E230A54C-6849-4307-B41A-BAF13F66530D}" type="pres">
      <dgm:prSet presAssocID="{CF2ABED6-C315-429A-99D8-9A8B7F80C199}" presName="textRect" presStyleLbl="revTx" presStyleIdx="4" presStyleCnt="5" custLinFactNeighborY="11664">
        <dgm:presLayoutVars>
          <dgm:chMax val="1"/>
          <dgm:chPref val="1"/>
        </dgm:presLayoutVars>
      </dgm:prSet>
      <dgm:spPr/>
    </dgm:pt>
  </dgm:ptLst>
  <dgm:cxnLst>
    <dgm:cxn modelId="{A972BD22-FADE-46CB-8A5A-8E164F6B65A4}" type="presOf" srcId="{CF2ABED6-C315-429A-99D8-9A8B7F80C199}" destId="{E230A54C-6849-4307-B41A-BAF13F66530D}" srcOrd="0" destOrd="0" presId="urn:microsoft.com/office/officeart/2018/2/layout/IconLabelList"/>
    <dgm:cxn modelId="{7494242E-737C-46DC-BF6F-90E58F9D5A92}" srcId="{6C239AAA-E9B4-4F10-A4D4-1F6DE1C865C5}" destId="{8568923D-9050-41AF-AB93-B6047893986A}" srcOrd="2" destOrd="0" parTransId="{25995CC8-85BE-49DD-BC4B-3E2B1A70B0F9}" sibTransId="{B6268805-AF59-447C-A83F-BAC71C73CA54}"/>
    <dgm:cxn modelId="{266B473C-B9A6-48DF-BB5E-C94EADBA4407}" type="presOf" srcId="{F4D7A832-EE5F-4A2E-9D3E-6B1E3A99560A}" destId="{98F3C442-088F-4D9F-8951-886E85644596}" srcOrd="0" destOrd="0" presId="urn:microsoft.com/office/officeart/2018/2/layout/IconLabelList"/>
    <dgm:cxn modelId="{649B106A-F2DB-48D8-9BA6-43FED2FE9ABA}" type="presOf" srcId="{8F8F26B2-F238-4BDF-94B9-28D70FE0FDD8}" destId="{CB487AE1-5EA7-4BE7-A163-8D48B5F55863}" srcOrd="0" destOrd="0" presId="urn:microsoft.com/office/officeart/2018/2/layout/IconLabelList"/>
    <dgm:cxn modelId="{76929F6D-B4FB-4AA4-948D-AB1C6BBF5E2F}" srcId="{6C239AAA-E9B4-4F10-A4D4-1F6DE1C865C5}" destId="{CF2ABED6-C315-429A-99D8-9A8B7F80C199}" srcOrd="4" destOrd="0" parTransId="{AA7CF8F9-C871-483F-96A8-2FD56C99138C}" sibTransId="{0C388025-B039-49DF-8C49-35670913BF38}"/>
    <dgm:cxn modelId="{72D88A50-5816-4E75-9628-015BFEFDD81C}" srcId="{6C239AAA-E9B4-4F10-A4D4-1F6DE1C865C5}" destId="{89135A0A-1633-4690-BD77-C02998279CB6}" srcOrd="0" destOrd="0" parTransId="{D22B035D-94CA-444D-B81D-83BAE154C152}" sibTransId="{F151BD1A-154A-4772-BE37-4E16B4CCE71C}"/>
    <dgm:cxn modelId="{42C1F374-E6A5-4063-955B-DD3E70475F68}" srcId="{6C239AAA-E9B4-4F10-A4D4-1F6DE1C865C5}" destId="{8F8F26B2-F238-4BDF-94B9-28D70FE0FDD8}" srcOrd="3" destOrd="0" parTransId="{5BCD562E-A8D1-4DB1-A7CF-3E0F9E27A6A6}" sibTransId="{1011D80F-49A0-4A13-8F2B-F473BB8A64EB}"/>
    <dgm:cxn modelId="{C2A52D77-44AB-4A26-9933-80EBB9E572BB}" type="presOf" srcId="{89135A0A-1633-4690-BD77-C02998279CB6}" destId="{01472E79-F545-4A93-B482-24AA77362F3A}" srcOrd="0" destOrd="0" presId="urn:microsoft.com/office/officeart/2018/2/layout/IconLabelList"/>
    <dgm:cxn modelId="{188A0A79-653A-4F83-A36C-A6830775ECBA}" srcId="{6C239AAA-E9B4-4F10-A4D4-1F6DE1C865C5}" destId="{F4D7A832-EE5F-4A2E-9D3E-6B1E3A99560A}" srcOrd="1" destOrd="0" parTransId="{098DB513-407B-437A-9063-D1F288323EAB}" sibTransId="{1B30B313-3663-4A00-B911-DF45EBBEFB01}"/>
    <dgm:cxn modelId="{0FBED5B8-8DD9-42AC-9623-E437EB0D9D31}" type="presOf" srcId="{6C239AAA-E9B4-4F10-A4D4-1F6DE1C865C5}" destId="{69B6AFE7-77A9-4ABD-A240-1EEE7215FCC1}" srcOrd="0" destOrd="0" presId="urn:microsoft.com/office/officeart/2018/2/layout/IconLabelList"/>
    <dgm:cxn modelId="{245F8BF2-FCD2-4BE7-B297-E786E2F22A91}" type="presOf" srcId="{8568923D-9050-41AF-AB93-B6047893986A}" destId="{3A06BFF7-D373-4CEF-9A0B-2D4A615CE29A}" srcOrd="0" destOrd="0" presId="urn:microsoft.com/office/officeart/2018/2/layout/IconLabelList"/>
    <dgm:cxn modelId="{E237A286-785A-4351-B931-F11029A3D0B3}" type="presParOf" srcId="{69B6AFE7-77A9-4ABD-A240-1EEE7215FCC1}" destId="{946C5B8A-B3A3-41F7-8A42-98F5A57FCB95}" srcOrd="0" destOrd="0" presId="urn:microsoft.com/office/officeart/2018/2/layout/IconLabelList"/>
    <dgm:cxn modelId="{6C28313E-AB83-452A-BC32-006AC7F5293A}" type="presParOf" srcId="{946C5B8A-B3A3-41F7-8A42-98F5A57FCB95}" destId="{6B78019D-4A00-4C0E-B4FE-601C050F8A17}" srcOrd="0" destOrd="0" presId="urn:microsoft.com/office/officeart/2018/2/layout/IconLabelList"/>
    <dgm:cxn modelId="{17F91235-3B3C-4D91-8DDB-7F84AA0536B0}" type="presParOf" srcId="{946C5B8A-B3A3-41F7-8A42-98F5A57FCB95}" destId="{44CC10E6-C36E-40D1-B541-565EC8DB0098}" srcOrd="1" destOrd="0" presId="urn:microsoft.com/office/officeart/2018/2/layout/IconLabelList"/>
    <dgm:cxn modelId="{D6AE73F0-6FB5-49C2-8F85-0542A666D948}" type="presParOf" srcId="{946C5B8A-B3A3-41F7-8A42-98F5A57FCB95}" destId="{01472E79-F545-4A93-B482-24AA77362F3A}" srcOrd="2" destOrd="0" presId="urn:microsoft.com/office/officeart/2018/2/layout/IconLabelList"/>
    <dgm:cxn modelId="{237E6544-6304-499A-87D1-1BAD3286F8C8}" type="presParOf" srcId="{69B6AFE7-77A9-4ABD-A240-1EEE7215FCC1}" destId="{18EA601D-D903-46A7-8D24-6A61F8ABB5A6}" srcOrd="1" destOrd="0" presId="urn:microsoft.com/office/officeart/2018/2/layout/IconLabelList"/>
    <dgm:cxn modelId="{B1258243-C08E-473A-AAAF-B4E25F7AB86E}" type="presParOf" srcId="{69B6AFE7-77A9-4ABD-A240-1EEE7215FCC1}" destId="{51063E12-2C41-4307-B97F-5D239270E5E8}" srcOrd="2" destOrd="0" presId="urn:microsoft.com/office/officeart/2018/2/layout/IconLabelList"/>
    <dgm:cxn modelId="{F7806C27-8B2D-431A-A38A-9C3DCE66EC23}" type="presParOf" srcId="{51063E12-2C41-4307-B97F-5D239270E5E8}" destId="{60AF3D85-918D-410D-B767-8DFA99CD32F7}" srcOrd="0" destOrd="0" presId="urn:microsoft.com/office/officeart/2018/2/layout/IconLabelList"/>
    <dgm:cxn modelId="{1D95E58D-FF6D-4A3A-8ECD-DF96181B9FDA}" type="presParOf" srcId="{51063E12-2C41-4307-B97F-5D239270E5E8}" destId="{3AA5844B-58B5-45A1-ACD7-98BDC6FE2F5E}" srcOrd="1" destOrd="0" presId="urn:microsoft.com/office/officeart/2018/2/layout/IconLabelList"/>
    <dgm:cxn modelId="{FE164237-8FC3-4B25-838D-C3A1CDBACB04}" type="presParOf" srcId="{51063E12-2C41-4307-B97F-5D239270E5E8}" destId="{98F3C442-088F-4D9F-8951-886E85644596}" srcOrd="2" destOrd="0" presId="urn:microsoft.com/office/officeart/2018/2/layout/IconLabelList"/>
    <dgm:cxn modelId="{83BDD741-E276-46A7-A1CB-2992CC997AC7}" type="presParOf" srcId="{69B6AFE7-77A9-4ABD-A240-1EEE7215FCC1}" destId="{15B47BB3-0CE8-4D46-83B1-B2BA1F92ECA7}" srcOrd="3" destOrd="0" presId="urn:microsoft.com/office/officeart/2018/2/layout/IconLabelList"/>
    <dgm:cxn modelId="{E21944F4-7781-40E1-9981-D6AE58F3D22A}" type="presParOf" srcId="{69B6AFE7-77A9-4ABD-A240-1EEE7215FCC1}" destId="{D7EE0C34-FC1A-46B4-90AF-8213C77F1B04}" srcOrd="4" destOrd="0" presId="urn:microsoft.com/office/officeart/2018/2/layout/IconLabelList"/>
    <dgm:cxn modelId="{29B7B291-EE90-456B-BEA7-1FE660281CFC}" type="presParOf" srcId="{D7EE0C34-FC1A-46B4-90AF-8213C77F1B04}" destId="{6523D8DD-45C2-475F-A581-088AB499E468}" srcOrd="0" destOrd="0" presId="urn:microsoft.com/office/officeart/2018/2/layout/IconLabelList"/>
    <dgm:cxn modelId="{DF85C7E0-9E61-4704-9764-16EA4701B005}" type="presParOf" srcId="{D7EE0C34-FC1A-46B4-90AF-8213C77F1B04}" destId="{0366B0E9-1CA8-42D8-9022-1036EA93BE58}" srcOrd="1" destOrd="0" presId="urn:microsoft.com/office/officeart/2018/2/layout/IconLabelList"/>
    <dgm:cxn modelId="{10096D4F-19E3-4393-A7EC-416192D32C08}" type="presParOf" srcId="{D7EE0C34-FC1A-46B4-90AF-8213C77F1B04}" destId="{3A06BFF7-D373-4CEF-9A0B-2D4A615CE29A}" srcOrd="2" destOrd="0" presId="urn:microsoft.com/office/officeart/2018/2/layout/IconLabelList"/>
    <dgm:cxn modelId="{C97FB9B3-5213-425B-8C85-AB207595418F}" type="presParOf" srcId="{69B6AFE7-77A9-4ABD-A240-1EEE7215FCC1}" destId="{96B706B6-9586-451D-BC65-8B13528BF860}" srcOrd="5" destOrd="0" presId="urn:microsoft.com/office/officeart/2018/2/layout/IconLabelList"/>
    <dgm:cxn modelId="{E617DE35-B1D7-41C9-BEC3-1DF03ABF85B8}" type="presParOf" srcId="{69B6AFE7-77A9-4ABD-A240-1EEE7215FCC1}" destId="{7AF2DBA8-288B-4805-8950-228221F1D676}" srcOrd="6" destOrd="0" presId="urn:microsoft.com/office/officeart/2018/2/layout/IconLabelList"/>
    <dgm:cxn modelId="{505053D7-099D-48A4-B2A4-A73643B0FCD6}" type="presParOf" srcId="{7AF2DBA8-288B-4805-8950-228221F1D676}" destId="{2800A1D9-64B6-44CD-91D3-CCC238D7DF69}" srcOrd="0" destOrd="0" presId="urn:microsoft.com/office/officeart/2018/2/layout/IconLabelList"/>
    <dgm:cxn modelId="{CEC159FA-106F-4541-A69D-4CA2096E940B}" type="presParOf" srcId="{7AF2DBA8-288B-4805-8950-228221F1D676}" destId="{4D81DD95-1AD8-49BE-982C-5201BC3E01C2}" srcOrd="1" destOrd="0" presId="urn:microsoft.com/office/officeart/2018/2/layout/IconLabelList"/>
    <dgm:cxn modelId="{8D451704-A40C-43D5-B6DE-B6A636D5E4E3}" type="presParOf" srcId="{7AF2DBA8-288B-4805-8950-228221F1D676}" destId="{CB487AE1-5EA7-4BE7-A163-8D48B5F55863}" srcOrd="2" destOrd="0" presId="urn:microsoft.com/office/officeart/2018/2/layout/IconLabelList"/>
    <dgm:cxn modelId="{08915270-AE2B-40D1-90FD-16DE7C9CE8F2}" type="presParOf" srcId="{69B6AFE7-77A9-4ABD-A240-1EEE7215FCC1}" destId="{8A507EDB-7D12-4B4F-A550-72653C4FA609}" srcOrd="7" destOrd="0" presId="urn:microsoft.com/office/officeart/2018/2/layout/IconLabelList"/>
    <dgm:cxn modelId="{3E1381A3-67A7-4C13-8B80-C2C3E40DC969}" type="presParOf" srcId="{69B6AFE7-77A9-4ABD-A240-1EEE7215FCC1}" destId="{99C161FC-DA5D-4BF1-853E-B0C52196956E}" srcOrd="8" destOrd="0" presId="urn:microsoft.com/office/officeart/2018/2/layout/IconLabelList"/>
    <dgm:cxn modelId="{0283E5D4-DD26-462C-9B04-853DEC5F5573}" type="presParOf" srcId="{99C161FC-DA5D-4BF1-853E-B0C52196956E}" destId="{7B66919B-C79F-460A-A7D2-1E547D137F8D}" srcOrd="0" destOrd="0" presId="urn:microsoft.com/office/officeart/2018/2/layout/IconLabelList"/>
    <dgm:cxn modelId="{BD1F8C48-3E5F-4306-83A5-7CD0EEF27C84}" type="presParOf" srcId="{99C161FC-DA5D-4BF1-853E-B0C52196956E}" destId="{A6804DB3-2F4B-40B5-A9C8-CE0F36582ED0}" srcOrd="1" destOrd="0" presId="urn:microsoft.com/office/officeart/2018/2/layout/IconLabelList"/>
    <dgm:cxn modelId="{425896C4-C6F2-46AA-B507-A216DD5804D1}" type="presParOf" srcId="{99C161FC-DA5D-4BF1-853E-B0C52196956E}" destId="{E230A54C-6849-4307-B41A-BAF13F66530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8019D-4A00-4C0E-B4FE-601C050F8A17}">
      <dsp:nvSpPr>
        <dsp:cNvPr id="0" name=""/>
        <dsp:cNvSpPr/>
      </dsp:nvSpPr>
      <dsp:spPr>
        <a:xfrm>
          <a:off x="1388896" y="510652"/>
          <a:ext cx="765703" cy="7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72E79-F545-4A93-B482-24AA77362F3A}">
      <dsp:nvSpPr>
        <dsp:cNvPr id="0" name=""/>
        <dsp:cNvSpPr/>
      </dsp:nvSpPr>
      <dsp:spPr>
        <a:xfrm>
          <a:off x="801515" y="1589844"/>
          <a:ext cx="1955044" cy="107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Organised folder structure</a:t>
          </a:r>
          <a:endParaRPr lang="en-US" sz="2400" kern="1200"/>
        </a:p>
      </dsp:txBody>
      <dsp:txXfrm>
        <a:off x="801515" y="1589844"/>
        <a:ext cx="1955044" cy="1072034"/>
      </dsp:txXfrm>
    </dsp:sp>
    <dsp:sp modelId="{60AF3D85-918D-410D-B767-8DFA99CD32F7}">
      <dsp:nvSpPr>
        <dsp:cNvPr id="0" name=""/>
        <dsp:cNvSpPr/>
      </dsp:nvSpPr>
      <dsp:spPr>
        <a:xfrm>
          <a:off x="3783222" y="510652"/>
          <a:ext cx="765703" cy="7657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3C442-088F-4D9F-8951-886E85644596}">
      <dsp:nvSpPr>
        <dsp:cNvPr id="0" name=""/>
        <dsp:cNvSpPr/>
      </dsp:nvSpPr>
      <dsp:spPr>
        <a:xfrm>
          <a:off x="3047050" y="1599214"/>
          <a:ext cx="2223482" cy="107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Standardised naming conventions</a:t>
          </a:r>
          <a:endParaRPr lang="en-US" sz="2400" kern="1200"/>
        </a:p>
      </dsp:txBody>
      <dsp:txXfrm>
        <a:off x="3047050" y="1599214"/>
        <a:ext cx="2223482" cy="1072034"/>
      </dsp:txXfrm>
    </dsp:sp>
    <dsp:sp modelId="{6523D8DD-45C2-475F-A581-088AB499E468}">
      <dsp:nvSpPr>
        <dsp:cNvPr id="0" name=""/>
        <dsp:cNvSpPr/>
      </dsp:nvSpPr>
      <dsp:spPr>
        <a:xfrm>
          <a:off x="6043518" y="510652"/>
          <a:ext cx="765703" cy="765703"/>
        </a:xfrm>
        <a:prstGeom prst="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26" t="11443" r="426" b="1144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6BFF7-D373-4CEF-9A0B-2D4A615CE29A}">
      <dsp:nvSpPr>
        <dsp:cNvPr id="0" name=""/>
        <dsp:cNvSpPr/>
      </dsp:nvSpPr>
      <dsp:spPr>
        <a:xfrm>
          <a:off x="5590171" y="1557522"/>
          <a:ext cx="1701562" cy="107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Open source software</a:t>
          </a:r>
        </a:p>
      </dsp:txBody>
      <dsp:txXfrm>
        <a:off x="5590171" y="1557522"/>
        <a:ext cx="1701562" cy="1072034"/>
      </dsp:txXfrm>
    </dsp:sp>
    <dsp:sp modelId="{2800A1D9-64B6-44CD-91D3-CCC238D7DF69}">
      <dsp:nvSpPr>
        <dsp:cNvPr id="0" name=""/>
        <dsp:cNvSpPr/>
      </dsp:nvSpPr>
      <dsp:spPr>
        <a:xfrm>
          <a:off x="2649524" y="3220626"/>
          <a:ext cx="765703" cy="7657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87AE1-5EA7-4BE7-A163-8D48B5F55863}">
      <dsp:nvSpPr>
        <dsp:cNvPr id="0" name=""/>
        <dsp:cNvSpPr/>
      </dsp:nvSpPr>
      <dsp:spPr>
        <a:xfrm>
          <a:off x="1984169" y="4210627"/>
          <a:ext cx="2110992" cy="107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Version control </a:t>
          </a:r>
          <a:br>
            <a:rPr lang="en-GB" sz="2400" kern="1200"/>
          </a:br>
          <a:r>
            <a:rPr lang="en-GB" sz="2400" kern="1200"/>
            <a:t>using git</a:t>
          </a:r>
          <a:endParaRPr lang="en-US" sz="2400" kern="1200"/>
        </a:p>
      </dsp:txBody>
      <dsp:txXfrm>
        <a:off x="1984169" y="4210627"/>
        <a:ext cx="2110992" cy="1072034"/>
      </dsp:txXfrm>
    </dsp:sp>
    <dsp:sp modelId="{7B66919B-C79F-460A-A7D2-1E547D137F8D}">
      <dsp:nvSpPr>
        <dsp:cNvPr id="0" name=""/>
        <dsp:cNvSpPr/>
      </dsp:nvSpPr>
      <dsp:spPr>
        <a:xfrm>
          <a:off x="4839004" y="3198758"/>
          <a:ext cx="765703" cy="7657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0A54C-6849-4307-B41A-BAF13F66530D}">
      <dsp:nvSpPr>
        <dsp:cNvPr id="0" name=""/>
        <dsp:cNvSpPr/>
      </dsp:nvSpPr>
      <dsp:spPr>
        <a:xfrm>
          <a:off x="4392935" y="4224532"/>
          <a:ext cx="1701562" cy="1072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Open code</a:t>
          </a:r>
          <a:br>
            <a:rPr lang="en-GB" sz="2400" kern="1200"/>
          </a:br>
          <a:r>
            <a:rPr lang="en-GB" sz="2400" kern="1200"/>
            <a:t>on GitHub</a:t>
          </a:r>
          <a:endParaRPr lang="en-US" sz="2400" kern="1200"/>
        </a:p>
      </dsp:txBody>
      <dsp:txXfrm>
        <a:off x="4392935" y="4224532"/>
        <a:ext cx="1701562" cy="1072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BFF30-EAC1-46CE-91CA-EC5DF3CE2551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843F5-1457-4DEB-8DA3-6EA20179E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52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5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16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64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10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94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91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689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69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84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843F5-1457-4DEB-8DA3-6EA20179E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4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13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33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545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D67D-2275-42B9-BF89-69886E185F0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68D0-F2FD-44FF-AE8A-F5DC681D5E9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767" y="1384167"/>
            <a:ext cx="10690225" cy="871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0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5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49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69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90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7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2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2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17921-BDB1-4822-85A9-E07CE568A3A9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99B1-8253-4CD2-997D-7A7E10126B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cotland.shinyapps.io/sg-special_school_information_dashboard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scotland.shinyapps.io/sg-secondary_school_information_dash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otland.shinyapps.io/sg-primary_school_information_dashboard" TargetMode="External"/><Relationship Id="rId11" Type="http://schemas.openxmlformats.org/officeDocument/2006/relationships/hyperlink" Target="mailto:alice.byers@gov.scot" TargetMode="External"/><Relationship Id="rId5" Type="http://schemas.openxmlformats.org/officeDocument/2006/relationships/hyperlink" Target="https://github.com/DataScienceScotland/school-information-dashboard" TargetMode="External"/><Relationship Id="rId10" Type="http://schemas.openxmlformats.org/officeDocument/2006/relationships/hyperlink" Target="https://github.com/alicebyers5" TargetMode="External"/><Relationship Id="rId4" Type="http://schemas.openxmlformats.org/officeDocument/2006/relationships/image" Target="../media/image2.jpeg"/><Relationship Id="rId9" Type="http://schemas.openxmlformats.org/officeDocument/2006/relationships/hyperlink" Target="https://github.com/alicebyers5/end-of-life-pu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90" y="0"/>
            <a:ext cx="12207890" cy="6180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0362" y="480546"/>
            <a:ext cx="8197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for the Future</a:t>
            </a:r>
          </a:p>
          <a:p>
            <a:pPr algn="r"/>
            <a:endParaRPr lang="en-GB" sz="1600" b="1">
              <a:solidFill>
                <a:srgbClr val="1A2E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46136" y="2674657"/>
            <a:ext cx="3971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  <a:p>
            <a:pPr algn="r"/>
            <a:r>
              <a:rPr lang="en-GB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November 2022</a:t>
            </a:r>
          </a:p>
        </p:txBody>
      </p:sp>
      <p:sp>
        <p:nvSpPr>
          <p:cNvPr id="4" name="Rectangle 3"/>
          <p:cNvSpPr/>
          <p:nvPr/>
        </p:nvSpPr>
        <p:spPr>
          <a:xfrm>
            <a:off x="-15889" y="6151944"/>
            <a:ext cx="12207889" cy="70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5" y="6313582"/>
            <a:ext cx="2131540" cy="4037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7013" y="1465431"/>
            <a:ext cx="9000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a modern statistical service</a:t>
            </a:r>
          </a:p>
          <a:p>
            <a:pPr algn="r"/>
            <a:endParaRPr lang="en-GB" sz="1400" b="1">
              <a:solidFill>
                <a:srgbClr val="1A2E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9" y="269571"/>
            <a:ext cx="1624587" cy="5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0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0162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result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012954"/>
            <a:ext cx="8525186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Faster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Previously took three weeks for three statisticians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Now takes at most half a day for one statistician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More 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Reduced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Well documented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Developed skills to apply to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117015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0162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Palliative and End of Life Care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Process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012954"/>
            <a:ext cx="8525186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Public Health Scotland publication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Data extracted from SQL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Data processed and analysed in SPSS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Outputs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MS Word 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MS Word report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MS Excel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Open data csv files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C303FE1-911C-BF3D-D8F4-66360683B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876" y="258003"/>
            <a:ext cx="1110934" cy="111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5787F09C-55DD-65F3-09B7-8C748E807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25" y="1624151"/>
            <a:ext cx="1776842" cy="9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7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0162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Palliative and End of Life Care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874728"/>
            <a:ext cx="8525186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Entire pipeline written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Word outputs created using R Markdown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Excel tables created using openxlsx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Open data file produced using R 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1D007-D663-7B2E-6013-D5CB8A0C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762" y="277496"/>
            <a:ext cx="1232772" cy="14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582067"/>
            <a:ext cx="8525186" cy="56938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School Information Dashboard </a:t>
            </a:r>
            <a:r>
              <a:rPr lang="en-GB" sz="2800">
                <a:cs typeface="Calibri"/>
                <a:hlinkClick r:id="rId5"/>
              </a:rPr>
              <a:t>GitHub repository</a:t>
            </a: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School Information Dashboards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b="0" i="0" u="none" strike="noStrike">
                <a:solidFill>
                  <a:srgbClr val="24292F"/>
                </a:solidFill>
                <a:effectLst/>
                <a:latin typeface="Calibri"/>
                <a:cs typeface="Calibri"/>
                <a:hlinkClick r:id="rId6"/>
              </a:rPr>
              <a:t>Primary School Information Dashboard</a:t>
            </a:r>
            <a:endParaRPr lang="en-GB" sz="2800" b="0" i="0">
              <a:solidFill>
                <a:srgbClr val="24292F"/>
              </a:solidFill>
              <a:effectLst/>
              <a:latin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b="0" i="0" u="none" strike="noStrike">
                <a:solidFill>
                  <a:srgbClr val="24292F"/>
                </a:solidFill>
                <a:effectLst/>
                <a:latin typeface="Calibri"/>
                <a:cs typeface="Calibri"/>
                <a:hlinkClick r:id="rId7"/>
              </a:rPr>
              <a:t>Secondary School Information Dashboard</a:t>
            </a:r>
            <a:endParaRPr lang="en-GB" sz="2800" b="0" i="0">
              <a:solidFill>
                <a:srgbClr val="24292F"/>
              </a:solidFill>
              <a:effectLst/>
              <a:latin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b="0" i="0" u="none" strike="noStrike">
                <a:solidFill>
                  <a:srgbClr val="24292F"/>
                </a:solidFill>
                <a:effectLst/>
                <a:latin typeface="Calibri"/>
                <a:cs typeface="Calibri"/>
                <a:hlinkClick r:id="rId8"/>
              </a:rPr>
              <a:t>Special School Information Dashboard</a:t>
            </a:r>
            <a:endParaRPr lang="en-GB" sz="2800">
              <a:latin typeface="Calibri"/>
              <a:cs typeface="Calibri"/>
            </a:endParaRPr>
          </a:p>
          <a:p>
            <a:endParaRPr lang="en-GB" sz="2800" i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End of Life </a:t>
            </a:r>
            <a:r>
              <a:rPr lang="en-GB" sz="2800">
                <a:cs typeface="Calibri"/>
                <a:hlinkClick r:id="rId9"/>
              </a:rPr>
              <a:t>GitHub repository</a:t>
            </a: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My </a:t>
            </a:r>
            <a:r>
              <a:rPr lang="en-GB" sz="2800">
                <a:cs typeface="Calibri"/>
                <a:hlinkClick r:id="rId10"/>
              </a:rPr>
              <a:t>GitHub profile</a:t>
            </a:r>
            <a:r>
              <a:rPr lang="en-GB" sz="2800">
                <a:cs typeface="Calibri"/>
              </a:rPr>
              <a:t> with other RAP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Email me – I’m always happy to talk about RAP!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  <a:hlinkClick r:id="rId11"/>
              </a:rPr>
              <a:t>alice.byers@gov.scot</a:t>
            </a:r>
            <a:r>
              <a:rPr lang="en-GB" sz="2800"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6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90" y="0"/>
            <a:ext cx="12207890" cy="61803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5889" y="6151944"/>
            <a:ext cx="12207889" cy="70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5" y="6313582"/>
            <a:ext cx="2131540" cy="4037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7013" y="1465431"/>
            <a:ext cx="900044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Arial"/>
                <a:cs typeface="Arial"/>
              </a:rPr>
              <a:t>RAP in practice</a:t>
            </a:r>
            <a:endParaRPr lang="en-GB" sz="36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r>
              <a:rPr lang="en-GB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Byers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9" y="269571"/>
            <a:ext cx="1624587" cy="5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012954"/>
            <a:ext cx="8525186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Maths degree and Stats masters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Public Health Scotland (formerly </a:t>
            </a:r>
            <a:r>
              <a:rPr lang="en-GB" sz="2800" err="1">
                <a:cs typeface="Calibri"/>
              </a:rPr>
              <a:t>ISD</a:t>
            </a:r>
            <a:r>
              <a:rPr lang="en-GB" sz="2800">
                <a:cs typeface="Calibri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Transforming Publishing Programme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Palliative and End of Life Care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Dementia Post Diagnostic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Delayed Discharges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Scottish Government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Covid-19 Scottish Contact Survey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School Information Dashboards</a:t>
            </a:r>
          </a:p>
        </p:txBody>
      </p:sp>
    </p:spTree>
    <p:extLst>
      <p:ext uri="{BB962C8B-B14F-4D97-AF65-F5344CB8AC3E}">
        <p14:creationId xmlns:p14="http://schemas.microsoft.com/office/powerpoint/2010/main" val="193074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0162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Process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874728"/>
            <a:ext cx="8525186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10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Data cleaned, linked and analysed manually in Excel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Dashboards created in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Three weeks of work for three statisticians</a:t>
            </a:r>
          </a:p>
        </p:txBody>
      </p:sp>
      <p:pic>
        <p:nvPicPr>
          <p:cNvPr id="2" name="Picture 1" descr="Excel icon">
            <a:extLst>
              <a:ext uri="{FF2B5EF4-FFF2-40B4-BE49-F238E27FC236}">
                <a16:creationId xmlns:a16="http://schemas.microsoft.com/office/drawing/2014/main" id="{13C6FBC4-F6E1-853A-1856-81E0142FF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7194" y="80620"/>
            <a:ext cx="2308940" cy="1538476"/>
          </a:xfrm>
          <a:prstGeom prst="rect">
            <a:avLst/>
          </a:prstGeom>
        </p:spPr>
      </p:pic>
      <p:pic>
        <p:nvPicPr>
          <p:cNvPr id="4" name="Picture 3" descr="Tableau icon ">
            <a:extLst>
              <a:ext uri="{FF2B5EF4-FFF2-40B4-BE49-F238E27FC236}">
                <a16:creationId xmlns:a16="http://schemas.microsoft.com/office/drawing/2014/main" id="{477294B2-CC61-88E2-2087-FFE0D2868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984" y="377666"/>
            <a:ext cx="3939421" cy="9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874728"/>
            <a:ext cx="8525186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Define aims – what will success look like?</a:t>
            </a:r>
          </a:p>
          <a:p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Mock ups of what dashboards would look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Planning how best to structure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Work with data providers to improve process</a:t>
            </a:r>
          </a:p>
        </p:txBody>
      </p:sp>
    </p:spTree>
    <p:extLst>
      <p:ext uri="{BB962C8B-B14F-4D97-AF65-F5344CB8AC3E}">
        <p14:creationId xmlns:p14="http://schemas.microsoft.com/office/powerpoint/2010/main" val="105273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9395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-General Principles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graphicFrame>
        <p:nvGraphicFramePr>
          <p:cNvPr id="2" name="Content Placeholder 2" descr="&quot;&quot;">
            <a:extLst>
              <a:ext uri="{FF2B5EF4-FFF2-40B4-BE49-F238E27FC236}">
                <a16:creationId xmlns:a16="http://schemas.microsoft.com/office/drawing/2014/main" id="{DA3AB5C7-11C5-B4D1-CA1F-8E17F6B598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120090"/>
              </p:ext>
            </p:extLst>
          </p:nvPr>
        </p:nvGraphicFramePr>
        <p:xfrm>
          <a:off x="3520435" y="642311"/>
          <a:ext cx="8078667" cy="5573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324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4778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– Data Processing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29B3B5-3043-A5B9-F2B9-605047F47EFA}"/>
              </a:ext>
            </a:extLst>
          </p:cNvPr>
          <p:cNvSpPr/>
          <p:nvPr/>
        </p:nvSpPr>
        <p:spPr>
          <a:xfrm>
            <a:off x="3484800" y="1874728"/>
            <a:ext cx="7781975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Relative file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Writing processes as code</a:t>
            </a:r>
          </a:p>
          <a:p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Minimising manual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Writing repeated code as functions</a:t>
            </a:r>
          </a:p>
        </p:txBody>
      </p:sp>
    </p:spTree>
    <p:extLst>
      <p:ext uri="{BB962C8B-B14F-4D97-AF65-F5344CB8AC3E}">
        <p14:creationId xmlns:p14="http://schemas.microsoft.com/office/powerpoint/2010/main" val="36597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5394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– Dashboards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2305615"/>
            <a:ext cx="8525186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Written as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Shiny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Accessibility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C183C8-FCA2-7AB6-BF3D-CE8056D6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468" y="368089"/>
            <a:ext cx="1375058" cy="159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5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54"/>
          <a:stretch/>
        </p:blipFill>
        <p:spPr>
          <a:xfrm>
            <a:off x="1" y="0"/>
            <a:ext cx="31324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389" y="192216"/>
            <a:ext cx="3015050" cy="30162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Information Dashboards</a:t>
            </a:r>
          </a:p>
          <a:p>
            <a:endParaRPr lang="en-GB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did 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7" y="6304072"/>
            <a:ext cx="2131540" cy="403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581" y="1874728"/>
            <a:ext cx="8525186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Enthusiasm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LOTS of teams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>
                <a:cs typeface="Calibri"/>
              </a:rPr>
              <a:t>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2387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Widescreen</PresentationFormat>
  <Paragraphs>138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Scottish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Dunn L (Lee)</dc:creator>
  <cp:lastModifiedBy>Alice Byers</cp:lastModifiedBy>
  <cp:revision>2</cp:revision>
  <dcterms:created xsi:type="dcterms:W3CDTF">2022-03-04T11:12:56Z</dcterms:created>
  <dcterms:modified xsi:type="dcterms:W3CDTF">2023-01-10T09:45:54Z</dcterms:modified>
</cp:coreProperties>
</file>